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892" autoAdjust="0"/>
    <p:restoredTop sz="94660"/>
  </p:normalViewPr>
  <p:slideViewPr>
    <p:cSldViewPr>
      <p:cViewPr varScale="1">
        <p:scale>
          <a:sx n="75" d="100"/>
          <a:sy n="75" d="100"/>
        </p:scale>
        <p:origin x="-2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DA036-11AD-4F36-A282-2389888D2C44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068A-D798-4C00-B0F0-E98437F9DD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advTm="3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DA036-11AD-4F36-A282-2389888D2C44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068A-D798-4C00-B0F0-E98437F9DD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advTm="3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DA036-11AD-4F36-A282-2389888D2C44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068A-D798-4C00-B0F0-E98437F9DD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advTm="3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DA036-11AD-4F36-A282-2389888D2C44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068A-D798-4C00-B0F0-E98437F9DD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advTm="3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DA036-11AD-4F36-A282-2389888D2C44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068A-D798-4C00-B0F0-E98437F9DD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advTm="3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DA036-11AD-4F36-A282-2389888D2C44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068A-D798-4C00-B0F0-E98437F9DD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advTm="3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DA036-11AD-4F36-A282-2389888D2C44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068A-D798-4C00-B0F0-E98437F9DD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advTm="3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DA036-11AD-4F36-A282-2389888D2C44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068A-D798-4C00-B0F0-E98437F9DD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advTm="3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DA036-11AD-4F36-A282-2389888D2C44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068A-D798-4C00-B0F0-E98437F9DD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advTm="3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DA036-11AD-4F36-A282-2389888D2C44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068A-D798-4C00-B0F0-E98437F9DD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advTm="3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DA036-11AD-4F36-A282-2389888D2C44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068A-D798-4C00-B0F0-E98437F9DD1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advTm="3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DA036-11AD-4F36-A282-2389888D2C44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7068A-D798-4C00-B0F0-E98437F9DD13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3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 descr="IMG0002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Content Placeholder 5" descr="IMG0002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Content Placeholder 5" descr="IMG0002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Content Placeholder 5" descr="IMG0002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Content Placeholder 5" descr="IMG0002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Content Placeholder 5" descr="IMG0002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Content Placeholder 5" descr="IMG0002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7" name="Content Placeholder 6" descr="IMG0002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On-screen Show (4:3)</PresentationFormat>
  <Paragraphs>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</cp:revision>
  <dcterms:created xsi:type="dcterms:W3CDTF">2010-04-30T02:52:25Z</dcterms:created>
  <dcterms:modified xsi:type="dcterms:W3CDTF">2010-04-30T03:11:17Z</dcterms:modified>
</cp:coreProperties>
</file>