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62" r:id="rId6"/>
    <p:sldId id="261"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80B3D627-69BD-425B-924F-C11D8CBF7200}" type="datetimeFigureOut">
              <a:rPr lang="en-US" smtClean="0"/>
              <a:pPr/>
              <a:t>6/10/2010</a:t>
            </a:fld>
            <a:endParaRPr lang="en-AU"/>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AU"/>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25C68A2-AD69-4624-96B0-41A960A84CDD}"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B3D627-69BD-425B-924F-C11D8CBF7200}" type="datetimeFigureOut">
              <a:rPr lang="en-US" smtClean="0"/>
              <a:pPr/>
              <a:t>6/10/2010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25C68A2-AD69-4624-96B0-41A960A84CDD}"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B3D627-69BD-425B-924F-C11D8CBF7200}" type="datetimeFigureOut">
              <a:rPr lang="en-US" smtClean="0"/>
              <a:pPr/>
              <a:t>6/10/2010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25C68A2-AD69-4624-96B0-41A960A84CDD}"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80B3D627-69BD-425B-924F-C11D8CBF7200}" type="datetimeFigureOut">
              <a:rPr lang="en-US" smtClean="0"/>
              <a:pPr/>
              <a:t>6/10/2010</a:t>
            </a:fld>
            <a:endParaRPr lang="en-AU"/>
          </a:p>
        </p:txBody>
      </p:sp>
      <p:sp>
        <p:nvSpPr>
          <p:cNvPr id="5" name="Footer Placeholder 4"/>
          <p:cNvSpPr>
            <a:spLocks noGrp="1"/>
          </p:cNvSpPr>
          <p:nvPr>
            <p:ph type="ftr" sz="quarter" idx="11"/>
          </p:nvPr>
        </p:nvSpPr>
        <p:spPr>
          <a:xfrm>
            <a:off x="457200" y="6480969"/>
            <a:ext cx="4260056" cy="300831"/>
          </a:xfrm>
        </p:spPr>
        <p:txBody>
          <a:bodyPr/>
          <a:lstStyle/>
          <a:p>
            <a:endParaRPr lang="en-AU"/>
          </a:p>
        </p:txBody>
      </p:sp>
      <p:sp>
        <p:nvSpPr>
          <p:cNvPr id="6" name="Slide Number Placeholder 5"/>
          <p:cNvSpPr>
            <a:spLocks noGrp="1"/>
          </p:cNvSpPr>
          <p:nvPr>
            <p:ph type="sldNum" sz="quarter" idx="12"/>
          </p:nvPr>
        </p:nvSpPr>
        <p:spPr/>
        <p:txBody>
          <a:bodyPr/>
          <a:lstStyle/>
          <a:p>
            <a:fld id="{325C68A2-AD69-4624-96B0-41A960A84CDD}"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80B3D627-69BD-425B-924F-C11D8CBF7200}" type="datetimeFigureOut">
              <a:rPr lang="en-US" smtClean="0"/>
              <a:pPr/>
              <a:t>6/10/2010</a:t>
            </a:fld>
            <a:endParaRPr lang="en-AU"/>
          </a:p>
        </p:txBody>
      </p:sp>
      <p:sp>
        <p:nvSpPr>
          <p:cNvPr id="5" name="Footer Placeholder 4"/>
          <p:cNvSpPr>
            <a:spLocks noGrp="1"/>
          </p:cNvSpPr>
          <p:nvPr>
            <p:ph type="ftr" sz="quarter" idx="11"/>
          </p:nvPr>
        </p:nvSpPr>
        <p:spPr>
          <a:xfrm>
            <a:off x="2619376" y="6480969"/>
            <a:ext cx="4260056" cy="300831"/>
          </a:xfrm>
        </p:spPr>
        <p:txBody>
          <a:bodyPr/>
          <a:lstStyle/>
          <a:p>
            <a:endParaRPr lang="en-AU"/>
          </a:p>
        </p:txBody>
      </p:sp>
      <p:sp>
        <p:nvSpPr>
          <p:cNvPr id="6" name="Slide Number Placeholder 5"/>
          <p:cNvSpPr>
            <a:spLocks noGrp="1"/>
          </p:cNvSpPr>
          <p:nvPr>
            <p:ph type="sldNum" sz="quarter" idx="12"/>
          </p:nvPr>
        </p:nvSpPr>
        <p:spPr>
          <a:xfrm>
            <a:off x="8451056" y="809624"/>
            <a:ext cx="502920" cy="300831"/>
          </a:xfrm>
        </p:spPr>
        <p:txBody>
          <a:bodyPr/>
          <a:lstStyle/>
          <a:p>
            <a:fld id="{325C68A2-AD69-4624-96B0-41A960A84CDD}" type="slidenum">
              <a:rPr lang="en-AU" smtClean="0"/>
              <a:pPr/>
              <a:t>‹#›</a:t>
            </a:fld>
            <a:endParaRPr lang="en-AU"/>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80B3D627-69BD-425B-924F-C11D8CBF7200}" type="datetimeFigureOut">
              <a:rPr lang="en-US" smtClean="0"/>
              <a:pPr/>
              <a:t>6/10/2010</a:t>
            </a:fld>
            <a:endParaRPr lang="en-AU"/>
          </a:p>
        </p:txBody>
      </p:sp>
      <p:sp>
        <p:nvSpPr>
          <p:cNvPr id="6" name="Footer Placeholder 5"/>
          <p:cNvSpPr>
            <a:spLocks noGrp="1"/>
          </p:cNvSpPr>
          <p:nvPr>
            <p:ph type="ftr" sz="quarter" idx="11"/>
          </p:nvPr>
        </p:nvSpPr>
        <p:spPr>
          <a:xfrm>
            <a:off x="457200" y="6480969"/>
            <a:ext cx="4260056" cy="301752"/>
          </a:xfrm>
        </p:spPr>
        <p:txBody>
          <a:bodyPr/>
          <a:lstStyle/>
          <a:p>
            <a:endParaRPr lang="en-AU"/>
          </a:p>
        </p:txBody>
      </p:sp>
      <p:sp>
        <p:nvSpPr>
          <p:cNvPr id="7" name="Slide Number Placeholder 6"/>
          <p:cNvSpPr>
            <a:spLocks noGrp="1"/>
          </p:cNvSpPr>
          <p:nvPr>
            <p:ph type="sldNum" sz="quarter" idx="12"/>
          </p:nvPr>
        </p:nvSpPr>
        <p:spPr>
          <a:xfrm>
            <a:off x="7589520" y="6480969"/>
            <a:ext cx="502920" cy="301752"/>
          </a:xfrm>
        </p:spPr>
        <p:txBody>
          <a:bodyPr/>
          <a:lstStyle/>
          <a:p>
            <a:fld id="{325C68A2-AD69-4624-96B0-41A960A84CDD}"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80B3D627-69BD-425B-924F-C11D8CBF7200}" type="datetimeFigureOut">
              <a:rPr lang="en-US" smtClean="0"/>
              <a:pPr/>
              <a:t>6/10/2010</a:t>
            </a:fld>
            <a:endParaRPr lang="en-AU"/>
          </a:p>
        </p:txBody>
      </p:sp>
      <p:sp>
        <p:nvSpPr>
          <p:cNvPr id="8" name="Footer Placeholder 7"/>
          <p:cNvSpPr>
            <a:spLocks noGrp="1"/>
          </p:cNvSpPr>
          <p:nvPr>
            <p:ph type="ftr" sz="quarter" idx="11"/>
          </p:nvPr>
        </p:nvSpPr>
        <p:spPr>
          <a:xfrm>
            <a:off x="457200" y="6480969"/>
            <a:ext cx="4261104" cy="301752"/>
          </a:xfrm>
        </p:spPr>
        <p:txBody>
          <a:bodyPr/>
          <a:lstStyle/>
          <a:p>
            <a:endParaRPr lang="en-AU"/>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25C68A2-AD69-4624-96B0-41A960A84CDD}"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0B3D627-69BD-425B-924F-C11D8CBF7200}" type="datetimeFigureOut">
              <a:rPr lang="en-US" smtClean="0"/>
              <a:pPr/>
              <a:t>6/10/2010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25C68A2-AD69-4624-96B0-41A960A84CDD}"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80B3D627-69BD-425B-924F-C11D8CBF7200}" type="datetimeFigureOut">
              <a:rPr lang="en-US" smtClean="0"/>
              <a:pPr/>
              <a:t>6/10/2010</a:t>
            </a:fld>
            <a:endParaRPr lang="en-AU"/>
          </a:p>
        </p:txBody>
      </p:sp>
      <p:sp>
        <p:nvSpPr>
          <p:cNvPr id="3" name="Footer Placeholder 2"/>
          <p:cNvSpPr>
            <a:spLocks noGrp="1"/>
          </p:cNvSpPr>
          <p:nvPr>
            <p:ph type="ftr" sz="quarter" idx="11"/>
          </p:nvPr>
        </p:nvSpPr>
        <p:spPr>
          <a:xfrm>
            <a:off x="457200" y="6481890"/>
            <a:ext cx="4260056" cy="300831"/>
          </a:xfrm>
        </p:spPr>
        <p:txBody>
          <a:bodyPr/>
          <a:lstStyle/>
          <a:p>
            <a:endParaRPr lang="en-AU"/>
          </a:p>
        </p:txBody>
      </p:sp>
      <p:sp>
        <p:nvSpPr>
          <p:cNvPr id="4" name="Slide Number Placeholder 3"/>
          <p:cNvSpPr>
            <a:spLocks noGrp="1"/>
          </p:cNvSpPr>
          <p:nvPr>
            <p:ph type="sldNum" sz="quarter" idx="12"/>
          </p:nvPr>
        </p:nvSpPr>
        <p:spPr>
          <a:xfrm>
            <a:off x="7589520" y="6480969"/>
            <a:ext cx="502920" cy="301752"/>
          </a:xfrm>
        </p:spPr>
        <p:txBody>
          <a:bodyPr/>
          <a:lstStyle/>
          <a:p>
            <a:fld id="{325C68A2-AD69-4624-96B0-41A960A84CDD}"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80B3D627-69BD-425B-924F-C11D8CBF7200}" type="datetimeFigureOut">
              <a:rPr lang="en-US" smtClean="0"/>
              <a:pPr/>
              <a:t>6/10/2010</a:t>
            </a:fld>
            <a:endParaRPr lang="en-AU"/>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AU"/>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25C68A2-AD69-4624-96B0-41A960A84CDD}"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80B3D627-69BD-425B-924F-C11D8CBF7200}" type="datetimeFigureOut">
              <a:rPr lang="en-US" smtClean="0"/>
              <a:pPr/>
              <a:t>6/10/2010</a:t>
            </a:fld>
            <a:endParaRPr lang="en-AU"/>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AU"/>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25C68A2-AD69-4624-96B0-41A960A84CDD}"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0B3D627-69BD-425B-924F-C11D8CBF7200}" type="datetimeFigureOut">
              <a:rPr lang="en-US" smtClean="0"/>
              <a:pPr/>
              <a:t>6/10/2010</a:t>
            </a:fld>
            <a:endParaRPr lang="en-AU"/>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AU"/>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25C68A2-AD69-4624-96B0-41A960A84CDD}"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Sunny Sea Resort </a:t>
            </a:r>
            <a:endParaRPr lang="en-AU" dirty="0"/>
          </a:p>
        </p:txBody>
      </p:sp>
      <p:sp>
        <p:nvSpPr>
          <p:cNvPr id="3" name="Subtitle 2"/>
          <p:cNvSpPr>
            <a:spLocks noGrp="1"/>
          </p:cNvSpPr>
          <p:nvPr>
            <p:ph type="subTitle" idx="1"/>
          </p:nvPr>
        </p:nvSpPr>
        <p:spPr/>
        <p:txBody>
          <a:bodyPr/>
          <a:lstStyle/>
          <a:p>
            <a:r>
              <a:rPr lang="en-AU" dirty="0" smtClean="0">
                <a:solidFill>
                  <a:schemeClr val="tx1"/>
                </a:solidFill>
              </a:rPr>
              <a:t>Murray River</a:t>
            </a:r>
          </a:p>
          <a:p>
            <a:r>
              <a:rPr lang="en-AU" dirty="0" smtClean="0">
                <a:solidFill>
                  <a:schemeClr val="tx1"/>
                </a:solidFill>
              </a:rPr>
              <a:t>By Emersyn Foote</a:t>
            </a:r>
            <a:endParaRPr lang="en-AU"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Lifecycle</a:t>
            </a:r>
            <a:endParaRPr lang="en-AU" dirty="0"/>
          </a:p>
        </p:txBody>
      </p:sp>
      <p:sp>
        <p:nvSpPr>
          <p:cNvPr id="4" name="Flowchart: Connector 3"/>
          <p:cNvSpPr/>
          <p:nvPr/>
        </p:nvSpPr>
        <p:spPr>
          <a:xfrm>
            <a:off x="1285852" y="2143116"/>
            <a:ext cx="1214446" cy="114300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Flowchart: Connector 4"/>
          <p:cNvSpPr/>
          <p:nvPr/>
        </p:nvSpPr>
        <p:spPr>
          <a:xfrm>
            <a:off x="3071802" y="2285992"/>
            <a:ext cx="1214446" cy="114300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lowchart: Connector 5"/>
          <p:cNvSpPr/>
          <p:nvPr/>
        </p:nvSpPr>
        <p:spPr>
          <a:xfrm>
            <a:off x="5143504" y="2428868"/>
            <a:ext cx="1214446" cy="114300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Flowchart: Connector 6"/>
          <p:cNvSpPr/>
          <p:nvPr/>
        </p:nvSpPr>
        <p:spPr>
          <a:xfrm>
            <a:off x="2786050" y="4929198"/>
            <a:ext cx="1214446" cy="114300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Flowchart: Connector 7"/>
          <p:cNvSpPr/>
          <p:nvPr/>
        </p:nvSpPr>
        <p:spPr>
          <a:xfrm>
            <a:off x="4929190" y="4929198"/>
            <a:ext cx="1214446" cy="114300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Flowchart: Connector 8"/>
          <p:cNvSpPr/>
          <p:nvPr/>
        </p:nvSpPr>
        <p:spPr>
          <a:xfrm>
            <a:off x="1071538" y="4857760"/>
            <a:ext cx="1214446" cy="114300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3" name="Straight Arrow Connector 12"/>
          <p:cNvCxnSpPr>
            <a:endCxn id="5" idx="2"/>
          </p:cNvCxnSpPr>
          <p:nvPr/>
        </p:nvCxnSpPr>
        <p:spPr>
          <a:xfrm>
            <a:off x="2500298" y="2571744"/>
            <a:ext cx="571504"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5" idx="6"/>
            <a:endCxn id="6" idx="2"/>
          </p:cNvCxnSpPr>
          <p:nvPr/>
        </p:nvCxnSpPr>
        <p:spPr>
          <a:xfrm>
            <a:off x="4286248" y="2857496"/>
            <a:ext cx="857256"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9" idx="6"/>
          </p:cNvCxnSpPr>
          <p:nvPr/>
        </p:nvCxnSpPr>
        <p:spPr>
          <a:xfrm>
            <a:off x="2285984" y="5429264"/>
            <a:ext cx="571504"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7" idx="6"/>
            <a:endCxn id="8" idx="2"/>
          </p:cNvCxnSpPr>
          <p:nvPr/>
        </p:nvCxnSpPr>
        <p:spPr>
          <a:xfrm>
            <a:off x="4000496" y="5500702"/>
            <a:ext cx="9286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6" idx="4"/>
          </p:cNvCxnSpPr>
          <p:nvPr/>
        </p:nvCxnSpPr>
        <p:spPr>
          <a:xfrm rot="5400000">
            <a:off x="3196819" y="2375290"/>
            <a:ext cx="1357322" cy="37504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428728" y="2500306"/>
            <a:ext cx="928694" cy="369332"/>
          </a:xfrm>
          <a:prstGeom prst="rect">
            <a:avLst/>
          </a:prstGeom>
          <a:noFill/>
        </p:spPr>
        <p:txBody>
          <a:bodyPr wrap="square" rtlCol="0">
            <a:spAutoFit/>
          </a:bodyPr>
          <a:lstStyle/>
          <a:p>
            <a:r>
              <a:rPr lang="en-AU" dirty="0" smtClean="0"/>
              <a:t>Child</a:t>
            </a:r>
            <a:endParaRPr lang="en-AU" dirty="0"/>
          </a:p>
        </p:txBody>
      </p:sp>
      <p:sp>
        <p:nvSpPr>
          <p:cNvPr id="24" name="TextBox 23"/>
          <p:cNvSpPr txBox="1"/>
          <p:nvPr/>
        </p:nvSpPr>
        <p:spPr>
          <a:xfrm>
            <a:off x="3000364" y="2714620"/>
            <a:ext cx="1285884" cy="369332"/>
          </a:xfrm>
          <a:prstGeom prst="rect">
            <a:avLst/>
          </a:prstGeom>
          <a:noFill/>
        </p:spPr>
        <p:txBody>
          <a:bodyPr wrap="square" rtlCol="0">
            <a:spAutoFit/>
          </a:bodyPr>
          <a:lstStyle/>
          <a:p>
            <a:r>
              <a:rPr lang="en-AU" dirty="0" smtClean="0"/>
              <a:t>Teenager</a:t>
            </a:r>
            <a:endParaRPr lang="en-AU" dirty="0"/>
          </a:p>
        </p:txBody>
      </p:sp>
      <p:sp>
        <p:nvSpPr>
          <p:cNvPr id="25" name="TextBox 24"/>
          <p:cNvSpPr txBox="1"/>
          <p:nvPr/>
        </p:nvSpPr>
        <p:spPr>
          <a:xfrm>
            <a:off x="5214942" y="2786058"/>
            <a:ext cx="1143008" cy="369332"/>
          </a:xfrm>
          <a:prstGeom prst="rect">
            <a:avLst/>
          </a:prstGeom>
          <a:noFill/>
        </p:spPr>
        <p:txBody>
          <a:bodyPr wrap="square" rtlCol="0">
            <a:spAutoFit/>
          </a:bodyPr>
          <a:lstStyle/>
          <a:p>
            <a:r>
              <a:rPr lang="en-AU" dirty="0" smtClean="0"/>
              <a:t>Adult</a:t>
            </a:r>
            <a:endParaRPr lang="en-AU" dirty="0"/>
          </a:p>
        </p:txBody>
      </p:sp>
      <p:sp>
        <p:nvSpPr>
          <p:cNvPr id="26" name="TextBox 25"/>
          <p:cNvSpPr txBox="1"/>
          <p:nvPr/>
        </p:nvSpPr>
        <p:spPr>
          <a:xfrm>
            <a:off x="1142976" y="5357826"/>
            <a:ext cx="1071570" cy="369332"/>
          </a:xfrm>
          <a:prstGeom prst="rect">
            <a:avLst/>
          </a:prstGeom>
          <a:noFill/>
        </p:spPr>
        <p:txBody>
          <a:bodyPr wrap="square" rtlCol="0">
            <a:spAutoFit/>
          </a:bodyPr>
          <a:lstStyle/>
          <a:p>
            <a:r>
              <a:rPr lang="en-AU" dirty="0" smtClean="0"/>
              <a:t>Business</a:t>
            </a:r>
            <a:endParaRPr lang="en-AU" dirty="0"/>
          </a:p>
        </p:txBody>
      </p:sp>
      <p:sp>
        <p:nvSpPr>
          <p:cNvPr id="27" name="TextBox 26"/>
          <p:cNvSpPr txBox="1"/>
          <p:nvPr/>
        </p:nvSpPr>
        <p:spPr>
          <a:xfrm>
            <a:off x="2928926" y="5286388"/>
            <a:ext cx="1071570" cy="369332"/>
          </a:xfrm>
          <a:prstGeom prst="rect">
            <a:avLst/>
          </a:prstGeom>
          <a:noFill/>
        </p:spPr>
        <p:txBody>
          <a:bodyPr wrap="square" rtlCol="0">
            <a:spAutoFit/>
          </a:bodyPr>
          <a:lstStyle/>
          <a:p>
            <a:r>
              <a:rPr lang="en-AU" dirty="0" smtClean="0"/>
              <a:t>Money</a:t>
            </a:r>
            <a:endParaRPr lang="en-AU" dirty="0"/>
          </a:p>
        </p:txBody>
      </p:sp>
      <p:sp>
        <p:nvSpPr>
          <p:cNvPr id="28" name="TextBox 27"/>
          <p:cNvSpPr txBox="1"/>
          <p:nvPr/>
        </p:nvSpPr>
        <p:spPr>
          <a:xfrm>
            <a:off x="1214414" y="5000636"/>
            <a:ext cx="928694" cy="369332"/>
          </a:xfrm>
          <a:prstGeom prst="rect">
            <a:avLst/>
          </a:prstGeom>
          <a:noFill/>
        </p:spPr>
        <p:txBody>
          <a:bodyPr wrap="square" rtlCol="0">
            <a:spAutoFit/>
          </a:bodyPr>
          <a:lstStyle/>
          <a:p>
            <a:r>
              <a:rPr lang="en-AU" dirty="0" smtClean="0"/>
              <a:t>Buying</a:t>
            </a:r>
            <a:endParaRPr lang="en-AU" dirty="0"/>
          </a:p>
        </p:txBody>
      </p:sp>
      <p:sp>
        <p:nvSpPr>
          <p:cNvPr id="30" name="TextBox 29"/>
          <p:cNvSpPr txBox="1"/>
          <p:nvPr/>
        </p:nvSpPr>
        <p:spPr>
          <a:xfrm>
            <a:off x="5072066" y="5143512"/>
            <a:ext cx="928694" cy="646331"/>
          </a:xfrm>
          <a:prstGeom prst="rect">
            <a:avLst/>
          </a:prstGeom>
          <a:noFill/>
        </p:spPr>
        <p:txBody>
          <a:bodyPr wrap="square" rtlCol="0">
            <a:spAutoFit/>
          </a:bodyPr>
          <a:lstStyle/>
          <a:p>
            <a:r>
              <a:rPr lang="en-AU" dirty="0" smtClean="0"/>
              <a:t>Pass</a:t>
            </a:r>
          </a:p>
          <a:p>
            <a:r>
              <a:rPr lang="en-AU" dirty="0" smtClean="0"/>
              <a:t>away</a:t>
            </a:r>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14290"/>
            <a:ext cx="8229600" cy="1399032"/>
          </a:xfrm>
        </p:spPr>
        <p:txBody>
          <a:bodyPr/>
          <a:lstStyle/>
          <a:p>
            <a:r>
              <a:rPr lang="en-AU" dirty="0" smtClean="0"/>
              <a:t>Web Connects to each stakeholder </a:t>
            </a:r>
            <a:endParaRPr lang="en-AU" dirty="0"/>
          </a:p>
        </p:txBody>
      </p:sp>
      <p:sp>
        <p:nvSpPr>
          <p:cNvPr id="4" name="Flowchart: Connector 3"/>
          <p:cNvSpPr/>
          <p:nvPr/>
        </p:nvSpPr>
        <p:spPr>
          <a:xfrm>
            <a:off x="3500430" y="3214686"/>
            <a:ext cx="1500198" cy="114300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3714744" y="3500438"/>
            <a:ext cx="1000132" cy="646331"/>
          </a:xfrm>
          <a:prstGeom prst="rect">
            <a:avLst/>
          </a:prstGeom>
          <a:noFill/>
        </p:spPr>
        <p:txBody>
          <a:bodyPr wrap="square" rtlCol="0">
            <a:spAutoFit/>
          </a:bodyPr>
          <a:lstStyle/>
          <a:p>
            <a:r>
              <a:rPr lang="en-AU" dirty="0" smtClean="0"/>
              <a:t>Motel </a:t>
            </a:r>
          </a:p>
          <a:p>
            <a:r>
              <a:rPr lang="en-AU" dirty="0" smtClean="0"/>
              <a:t>owner</a:t>
            </a:r>
            <a:endParaRPr lang="en-AU" dirty="0"/>
          </a:p>
        </p:txBody>
      </p:sp>
      <p:cxnSp>
        <p:nvCxnSpPr>
          <p:cNvPr id="7" name="Straight Connector 6"/>
          <p:cNvCxnSpPr>
            <a:stCxn id="4" idx="7"/>
          </p:cNvCxnSpPr>
          <p:nvPr/>
        </p:nvCxnSpPr>
        <p:spPr>
          <a:xfrm rot="5400000" flipH="1" flipV="1">
            <a:off x="4771365" y="2938498"/>
            <a:ext cx="453142" cy="43401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4" idx="2"/>
          </p:cNvCxnSpPr>
          <p:nvPr/>
        </p:nvCxnSpPr>
        <p:spPr>
          <a:xfrm rot="10800000" flipV="1">
            <a:off x="3143240" y="3786190"/>
            <a:ext cx="357190"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V="1">
            <a:off x="3357554" y="2786058"/>
            <a:ext cx="571504" cy="428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4643438" y="4286256"/>
            <a:ext cx="571504" cy="571504"/>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857752" y="2571744"/>
            <a:ext cx="928694" cy="369332"/>
          </a:xfrm>
          <a:prstGeom prst="rect">
            <a:avLst/>
          </a:prstGeom>
          <a:noFill/>
        </p:spPr>
        <p:txBody>
          <a:bodyPr wrap="square" rtlCol="0">
            <a:spAutoFit/>
          </a:bodyPr>
          <a:lstStyle/>
          <a:p>
            <a:r>
              <a:rPr lang="en-AU" dirty="0" smtClean="0"/>
              <a:t>Food</a:t>
            </a:r>
            <a:endParaRPr lang="en-AU" dirty="0"/>
          </a:p>
        </p:txBody>
      </p:sp>
      <p:sp>
        <p:nvSpPr>
          <p:cNvPr id="15" name="TextBox 14"/>
          <p:cNvSpPr txBox="1"/>
          <p:nvPr/>
        </p:nvSpPr>
        <p:spPr>
          <a:xfrm>
            <a:off x="5214942" y="4714884"/>
            <a:ext cx="1214446" cy="646331"/>
          </a:xfrm>
          <a:prstGeom prst="rect">
            <a:avLst/>
          </a:prstGeom>
          <a:noFill/>
        </p:spPr>
        <p:txBody>
          <a:bodyPr wrap="square" rtlCol="0">
            <a:spAutoFit/>
          </a:bodyPr>
          <a:lstStyle/>
          <a:p>
            <a:r>
              <a:rPr lang="en-AU" dirty="0" smtClean="0"/>
              <a:t>Different</a:t>
            </a:r>
          </a:p>
          <a:p>
            <a:r>
              <a:rPr lang="en-AU" dirty="0" smtClean="0"/>
              <a:t>Land</a:t>
            </a:r>
            <a:endParaRPr lang="en-AU" dirty="0"/>
          </a:p>
        </p:txBody>
      </p:sp>
      <p:sp>
        <p:nvSpPr>
          <p:cNvPr id="20" name="TextBox 19"/>
          <p:cNvSpPr txBox="1"/>
          <p:nvPr/>
        </p:nvSpPr>
        <p:spPr>
          <a:xfrm>
            <a:off x="2928926" y="2428868"/>
            <a:ext cx="928694" cy="369332"/>
          </a:xfrm>
          <a:prstGeom prst="rect">
            <a:avLst/>
          </a:prstGeom>
          <a:noFill/>
        </p:spPr>
        <p:txBody>
          <a:bodyPr wrap="square" rtlCol="0">
            <a:spAutoFit/>
          </a:bodyPr>
          <a:lstStyle/>
          <a:p>
            <a:r>
              <a:rPr lang="en-AU" dirty="0" smtClean="0"/>
              <a:t>Shelter</a:t>
            </a:r>
            <a:endParaRPr lang="en-AU" dirty="0"/>
          </a:p>
        </p:txBody>
      </p:sp>
      <p:sp>
        <p:nvSpPr>
          <p:cNvPr id="21" name="TextBox 20"/>
          <p:cNvSpPr txBox="1"/>
          <p:nvPr/>
        </p:nvSpPr>
        <p:spPr>
          <a:xfrm>
            <a:off x="2428860" y="4071942"/>
            <a:ext cx="857256" cy="369332"/>
          </a:xfrm>
          <a:prstGeom prst="rect">
            <a:avLst/>
          </a:prstGeom>
          <a:noFill/>
        </p:spPr>
        <p:txBody>
          <a:bodyPr wrap="square" rtlCol="0">
            <a:spAutoFit/>
          </a:bodyPr>
          <a:lstStyle/>
          <a:p>
            <a:r>
              <a:rPr lang="en-AU" dirty="0" smtClean="0"/>
              <a:t>Water</a:t>
            </a:r>
            <a:endParaRPr lang="en-AU" dirty="0"/>
          </a:p>
        </p:txBody>
      </p:sp>
      <p:cxnSp>
        <p:nvCxnSpPr>
          <p:cNvPr id="25" name="Straight Connector 24"/>
          <p:cNvCxnSpPr/>
          <p:nvPr/>
        </p:nvCxnSpPr>
        <p:spPr>
          <a:xfrm rot="5400000">
            <a:off x="3750463" y="4536289"/>
            <a:ext cx="571504" cy="214314"/>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428992" y="4786322"/>
            <a:ext cx="1071570" cy="369332"/>
          </a:xfrm>
          <a:prstGeom prst="rect">
            <a:avLst/>
          </a:prstGeom>
          <a:noFill/>
        </p:spPr>
        <p:txBody>
          <a:bodyPr wrap="square" rtlCol="0">
            <a:spAutoFit/>
          </a:bodyPr>
          <a:lstStyle/>
          <a:p>
            <a:r>
              <a:rPr lang="en-AU" dirty="0" smtClean="0"/>
              <a:t>Climent</a:t>
            </a:r>
            <a:endParaRPr lang="en-AU" dirty="0"/>
          </a:p>
        </p:txBody>
      </p:sp>
      <p:cxnSp>
        <p:nvCxnSpPr>
          <p:cNvPr id="31" name="Straight Connector 30"/>
          <p:cNvCxnSpPr>
            <a:stCxn id="4" idx="6"/>
          </p:cNvCxnSpPr>
          <p:nvPr/>
        </p:nvCxnSpPr>
        <p:spPr>
          <a:xfrm>
            <a:off x="5000628" y="3786190"/>
            <a:ext cx="571504"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715008" y="3571876"/>
            <a:ext cx="1357322" cy="369332"/>
          </a:xfrm>
          <a:prstGeom prst="rect">
            <a:avLst/>
          </a:prstGeom>
          <a:noFill/>
        </p:spPr>
        <p:txBody>
          <a:bodyPr wrap="square" rtlCol="0">
            <a:spAutoFit/>
          </a:bodyPr>
          <a:lstStyle/>
          <a:p>
            <a:r>
              <a:rPr lang="en-AU" dirty="0" smtClean="0"/>
              <a:t>Resources</a:t>
            </a:r>
            <a:endParaRPr lang="en-AU" dirty="0"/>
          </a:p>
        </p:txBody>
      </p:sp>
      <p:cxnSp>
        <p:nvCxnSpPr>
          <p:cNvPr id="34" name="Straight Connector 33"/>
          <p:cNvCxnSpPr>
            <a:endCxn id="20" idx="0"/>
          </p:cNvCxnSpPr>
          <p:nvPr/>
        </p:nvCxnSpPr>
        <p:spPr>
          <a:xfrm>
            <a:off x="3000364" y="2071678"/>
            <a:ext cx="392909" cy="357190"/>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285984" y="1785926"/>
            <a:ext cx="857256" cy="369332"/>
          </a:xfrm>
          <a:prstGeom prst="rect">
            <a:avLst/>
          </a:prstGeom>
          <a:noFill/>
        </p:spPr>
        <p:txBody>
          <a:bodyPr wrap="square" rtlCol="0">
            <a:spAutoFit/>
          </a:bodyPr>
          <a:lstStyle/>
          <a:p>
            <a:r>
              <a:rPr lang="en-AU" dirty="0" smtClean="0"/>
              <a:t>Plants</a:t>
            </a:r>
            <a:endParaRPr lang="en-AU" dirty="0"/>
          </a:p>
        </p:txBody>
      </p:sp>
      <p:cxnSp>
        <p:nvCxnSpPr>
          <p:cNvPr id="37" name="Straight Connector 36"/>
          <p:cNvCxnSpPr/>
          <p:nvPr/>
        </p:nvCxnSpPr>
        <p:spPr>
          <a:xfrm>
            <a:off x="1785918" y="1714488"/>
            <a:ext cx="642942" cy="214314"/>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857224" y="1571612"/>
            <a:ext cx="1143008" cy="369332"/>
          </a:xfrm>
          <a:prstGeom prst="rect">
            <a:avLst/>
          </a:prstGeom>
          <a:noFill/>
        </p:spPr>
        <p:txBody>
          <a:bodyPr wrap="square" rtlCol="0">
            <a:spAutoFit/>
          </a:bodyPr>
          <a:lstStyle/>
          <a:p>
            <a:r>
              <a:rPr lang="en-AU" dirty="0" smtClean="0"/>
              <a:t>Animals</a:t>
            </a:r>
            <a:endParaRPr lang="en-AU" dirty="0"/>
          </a:p>
        </p:txBody>
      </p:sp>
      <p:cxnSp>
        <p:nvCxnSpPr>
          <p:cNvPr id="43" name="Straight Connector 42"/>
          <p:cNvCxnSpPr/>
          <p:nvPr/>
        </p:nvCxnSpPr>
        <p:spPr>
          <a:xfrm>
            <a:off x="571472" y="1571612"/>
            <a:ext cx="428628" cy="142876"/>
          </a:xfrm>
          <a:prstGeom prst="line">
            <a:avLst/>
          </a:prstGeom>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0" y="1285860"/>
            <a:ext cx="1714480" cy="369332"/>
          </a:xfrm>
          <a:prstGeom prst="rect">
            <a:avLst/>
          </a:prstGeom>
          <a:noFill/>
        </p:spPr>
        <p:txBody>
          <a:bodyPr wrap="square" rtlCol="0">
            <a:spAutoFit/>
          </a:bodyPr>
          <a:lstStyle/>
          <a:p>
            <a:r>
              <a:rPr lang="en-AU" dirty="0" smtClean="0"/>
              <a:t>Environment</a:t>
            </a:r>
            <a:endParaRPr lang="en-AU" dirty="0"/>
          </a:p>
        </p:txBody>
      </p:sp>
      <p:cxnSp>
        <p:nvCxnSpPr>
          <p:cNvPr id="46" name="Straight Connector 45"/>
          <p:cNvCxnSpPr/>
          <p:nvPr/>
        </p:nvCxnSpPr>
        <p:spPr>
          <a:xfrm rot="16200000" flipH="1">
            <a:off x="250001" y="964389"/>
            <a:ext cx="571504" cy="357190"/>
          </a:xfrm>
          <a:prstGeom prst="line">
            <a:avLst/>
          </a:prstGeom>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0" y="357166"/>
            <a:ext cx="928662" cy="369332"/>
          </a:xfrm>
          <a:prstGeom prst="rect">
            <a:avLst/>
          </a:prstGeom>
          <a:noFill/>
        </p:spPr>
        <p:txBody>
          <a:bodyPr wrap="square" rtlCol="0">
            <a:spAutoFit/>
          </a:bodyPr>
          <a:lstStyle/>
          <a:p>
            <a:r>
              <a:rPr lang="en-AU" dirty="0" smtClean="0"/>
              <a:t>Earth</a:t>
            </a:r>
            <a:endParaRPr lang="en-AU" dirty="0"/>
          </a:p>
        </p:txBody>
      </p:sp>
      <p:cxnSp>
        <p:nvCxnSpPr>
          <p:cNvPr id="49" name="Straight Connector 48"/>
          <p:cNvCxnSpPr/>
          <p:nvPr/>
        </p:nvCxnSpPr>
        <p:spPr>
          <a:xfrm flipV="1">
            <a:off x="5572132" y="2143116"/>
            <a:ext cx="571504" cy="428628"/>
          </a:xfrm>
          <a:prstGeom prst="line">
            <a:avLst/>
          </a:prstGeom>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286512" y="1785926"/>
            <a:ext cx="928694" cy="369332"/>
          </a:xfrm>
          <a:prstGeom prst="rect">
            <a:avLst/>
          </a:prstGeom>
          <a:noFill/>
        </p:spPr>
        <p:txBody>
          <a:bodyPr wrap="square" rtlCol="0">
            <a:spAutoFit/>
          </a:bodyPr>
          <a:lstStyle/>
          <a:p>
            <a:r>
              <a:rPr lang="en-AU" dirty="0" smtClean="0"/>
              <a:t>Tourist</a:t>
            </a:r>
            <a:endParaRPr lang="en-AU" dirty="0"/>
          </a:p>
        </p:txBody>
      </p:sp>
      <p:cxnSp>
        <p:nvCxnSpPr>
          <p:cNvPr id="53" name="Straight Connector 52"/>
          <p:cNvCxnSpPr>
            <a:stCxn id="51" idx="0"/>
          </p:cNvCxnSpPr>
          <p:nvPr/>
        </p:nvCxnSpPr>
        <p:spPr>
          <a:xfrm rot="5400000" flipH="1" flipV="1">
            <a:off x="6732999" y="1446596"/>
            <a:ext cx="357190" cy="321471"/>
          </a:xfrm>
          <a:prstGeom prst="line">
            <a:avLst/>
          </a:prstGeom>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929454" y="1142984"/>
            <a:ext cx="1071570" cy="369332"/>
          </a:xfrm>
          <a:prstGeom prst="rect">
            <a:avLst/>
          </a:prstGeom>
          <a:noFill/>
        </p:spPr>
        <p:txBody>
          <a:bodyPr wrap="square" rtlCol="0">
            <a:spAutoFit/>
          </a:bodyPr>
          <a:lstStyle/>
          <a:p>
            <a:r>
              <a:rPr lang="en-AU" dirty="0" smtClean="0"/>
              <a:t>Earth</a:t>
            </a:r>
            <a:endParaRPr lang="en-AU" dirty="0"/>
          </a:p>
        </p:txBody>
      </p:sp>
      <p:cxnSp>
        <p:nvCxnSpPr>
          <p:cNvPr id="56" name="Straight Connector 55"/>
          <p:cNvCxnSpPr/>
          <p:nvPr/>
        </p:nvCxnSpPr>
        <p:spPr>
          <a:xfrm>
            <a:off x="6929454" y="3714752"/>
            <a:ext cx="500066" cy="357190"/>
          </a:xfrm>
          <a:prstGeom prst="line">
            <a:avLst/>
          </a:prstGeom>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7215206" y="4071942"/>
            <a:ext cx="1071570" cy="369332"/>
          </a:xfrm>
          <a:prstGeom prst="rect">
            <a:avLst/>
          </a:prstGeom>
          <a:noFill/>
        </p:spPr>
        <p:txBody>
          <a:bodyPr wrap="square" rtlCol="0">
            <a:spAutoFit/>
          </a:bodyPr>
          <a:lstStyle/>
          <a:p>
            <a:r>
              <a:rPr lang="en-AU" dirty="0" smtClean="0"/>
              <a:t>Tourists</a:t>
            </a:r>
            <a:endParaRPr lang="en-AU" dirty="0"/>
          </a:p>
        </p:txBody>
      </p:sp>
      <p:cxnSp>
        <p:nvCxnSpPr>
          <p:cNvPr id="59" name="Straight Connector 58"/>
          <p:cNvCxnSpPr>
            <a:stCxn id="57" idx="2"/>
          </p:cNvCxnSpPr>
          <p:nvPr/>
        </p:nvCxnSpPr>
        <p:spPr>
          <a:xfrm rot="16200000" flipH="1">
            <a:off x="7667764" y="4524500"/>
            <a:ext cx="487924" cy="321471"/>
          </a:xfrm>
          <a:prstGeom prst="line">
            <a:avLst/>
          </a:prstGeom>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7858148" y="4929198"/>
            <a:ext cx="928694" cy="369332"/>
          </a:xfrm>
          <a:prstGeom prst="rect">
            <a:avLst/>
          </a:prstGeom>
          <a:noFill/>
        </p:spPr>
        <p:txBody>
          <a:bodyPr wrap="square" rtlCol="0">
            <a:spAutoFit/>
          </a:bodyPr>
          <a:lstStyle/>
          <a:p>
            <a:r>
              <a:rPr lang="en-AU" dirty="0" smtClean="0"/>
              <a:t>Earth</a:t>
            </a:r>
            <a:endParaRPr lang="en-AU" dirty="0"/>
          </a:p>
        </p:txBody>
      </p:sp>
      <p:cxnSp>
        <p:nvCxnSpPr>
          <p:cNvPr id="62" name="Straight Connector 61"/>
          <p:cNvCxnSpPr/>
          <p:nvPr/>
        </p:nvCxnSpPr>
        <p:spPr>
          <a:xfrm rot="16200000" flipH="1">
            <a:off x="5929322" y="5214950"/>
            <a:ext cx="285752" cy="285752"/>
          </a:xfrm>
          <a:prstGeom prst="line">
            <a:avLst/>
          </a:prstGeom>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6072198" y="5429264"/>
            <a:ext cx="1214446" cy="369332"/>
          </a:xfrm>
          <a:prstGeom prst="rect">
            <a:avLst/>
          </a:prstGeom>
          <a:noFill/>
        </p:spPr>
        <p:txBody>
          <a:bodyPr wrap="square" rtlCol="0">
            <a:spAutoFit/>
          </a:bodyPr>
          <a:lstStyle/>
          <a:p>
            <a:r>
              <a:rPr lang="en-AU" dirty="0" smtClean="0"/>
              <a:t>animals</a:t>
            </a:r>
            <a:endParaRPr lang="en-AU" dirty="0"/>
          </a:p>
        </p:txBody>
      </p:sp>
      <p:cxnSp>
        <p:nvCxnSpPr>
          <p:cNvPr id="65" name="Straight Connector 64"/>
          <p:cNvCxnSpPr>
            <a:stCxn id="63" idx="2"/>
          </p:cNvCxnSpPr>
          <p:nvPr/>
        </p:nvCxnSpPr>
        <p:spPr>
          <a:xfrm rot="16200000" flipH="1">
            <a:off x="6596194" y="5881822"/>
            <a:ext cx="345048" cy="178595"/>
          </a:xfrm>
          <a:prstGeom prst="line">
            <a:avLst/>
          </a:prstGeom>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6357950" y="6286520"/>
            <a:ext cx="1714512" cy="369332"/>
          </a:xfrm>
          <a:prstGeom prst="rect">
            <a:avLst/>
          </a:prstGeom>
          <a:noFill/>
        </p:spPr>
        <p:txBody>
          <a:bodyPr wrap="square" rtlCol="0">
            <a:spAutoFit/>
          </a:bodyPr>
          <a:lstStyle/>
          <a:p>
            <a:r>
              <a:rPr lang="en-AU" dirty="0" smtClean="0"/>
              <a:t>Environment</a:t>
            </a:r>
            <a:endParaRPr lang="en-AU" dirty="0"/>
          </a:p>
        </p:txBody>
      </p:sp>
      <p:cxnSp>
        <p:nvCxnSpPr>
          <p:cNvPr id="68" name="Straight Connector 67"/>
          <p:cNvCxnSpPr>
            <a:stCxn id="66" idx="1"/>
            <a:endCxn id="69" idx="3"/>
          </p:cNvCxnSpPr>
          <p:nvPr/>
        </p:nvCxnSpPr>
        <p:spPr>
          <a:xfrm rot="10800000" flipV="1">
            <a:off x="5857884" y="6471186"/>
            <a:ext cx="500066" cy="202148"/>
          </a:xfrm>
          <a:prstGeom prst="line">
            <a:avLst/>
          </a:prstGeom>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4857752" y="6488668"/>
            <a:ext cx="1000132" cy="369332"/>
          </a:xfrm>
          <a:prstGeom prst="rect">
            <a:avLst/>
          </a:prstGeom>
          <a:noFill/>
        </p:spPr>
        <p:txBody>
          <a:bodyPr wrap="square" rtlCol="0">
            <a:spAutoFit/>
          </a:bodyPr>
          <a:lstStyle/>
          <a:p>
            <a:r>
              <a:rPr lang="en-AU" dirty="0" smtClean="0"/>
              <a:t>Earth</a:t>
            </a:r>
            <a:endParaRPr lang="en-AU" dirty="0"/>
          </a:p>
        </p:txBody>
      </p:sp>
      <p:sp>
        <p:nvSpPr>
          <p:cNvPr id="74" name="TextBox 73"/>
          <p:cNvSpPr txBox="1"/>
          <p:nvPr/>
        </p:nvSpPr>
        <p:spPr>
          <a:xfrm>
            <a:off x="4000496" y="5072074"/>
            <a:ext cx="1357322" cy="369332"/>
          </a:xfrm>
          <a:prstGeom prst="rect">
            <a:avLst/>
          </a:prstGeom>
          <a:noFill/>
        </p:spPr>
        <p:txBody>
          <a:bodyPr wrap="square" rtlCol="0">
            <a:spAutoFit/>
          </a:bodyPr>
          <a:lstStyle/>
          <a:p>
            <a:r>
              <a:rPr lang="en-AU" dirty="0" smtClean="0"/>
              <a:t>Change</a:t>
            </a:r>
            <a:endParaRPr lang="en-AU" dirty="0"/>
          </a:p>
        </p:txBody>
      </p:sp>
      <p:cxnSp>
        <p:nvCxnSpPr>
          <p:cNvPr id="76" name="Straight Connector 75"/>
          <p:cNvCxnSpPr>
            <a:stCxn id="27" idx="2"/>
          </p:cNvCxnSpPr>
          <p:nvPr/>
        </p:nvCxnSpPr>
        <p:spPr>
          <a:xfrm rot="5400000">
            <a:off x="3488642" y="5310319"/>
            <a:ext cx="630800" cy="321471"/>
          </a:xfrm>
          <a:prstGeom prst="line">
            <a:avLst/>
          </a:prstGeom>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2857488" y="5715016"/>
            <a:ext cx="1143008" cy="369332"/>
          </a:xfrm>
          <a:prstGeom prst="rect">
            <a:avLst/>
          </a:prstGeom>
          <a:noFill/>
        </p:spPr>
        <p:txBody>
          <a:bodyPr wrap="square" rtlCol="0">
            <a:spAutoFit/>
          </a:bodyPr>
          <a:lstStyle/>
          <a:p>
            <a:r>
              <a:rPr lang="en-AU" dirty="0" smtClean="0"/>
              <a:t>Animals</a:t>
            </a:r>
            <a:endParaRPr lang="en-AU" dirty="0"/>
          </a:p>
        </p:txBody>
      </p:sp>
      <p:cxnSp>
        <p:nvCxnSpPr>
          <p:cNvPr id="79" name="Straight Connector 78"/>
          <p:cNvCxnSpPr/>
          <p:nvPr/>
        </p:nvCxnSpPr>
        <p:spPr>
          <a:xfrm rot="10800000" flipV="1">
            <a:off x="2786050" y="6000768"/>
            <a:ext cx="500066" cy="357190"/>
          </a:xfrm>
          <a:prstGeom prst="line">
            <a:avLst/>
          </a:prstGeom>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2214546" y="6357958"/>
            <a:ext cx="1785950" cy="369332"/>
          </a:xfrm>
          <a:prstGeom prst="rect">
            <a:avLst/>
          </a:prstGeom>
          <a:noFill/>
        </p:spPr>
        <p:txBody>
          <a:bodyPr wrap="square" rtlCol="0">
            <a:spAutoFit/>
          </a:bodyPr>
          <a:lstStyle/>
          <a:p>
            <a:r>
              <a:rPr lang="en-AU" dirty="0" smtClean="0"/>
              <a:t>Environment</a:t>
            </a:r>
            <a:endParaRPr lang="en-AU" dirty="0"/>
          </a:p>
        </p:txBody>
      </p:sp>
      <p:cxnSp>
        <p:nvCxnSpPr>
          <p:cNvPr id="84" name="Straight Connector 83"/>
          <p:cNvCxnSpPr>
            <a:stCxn id="82" idx="1"/>
          </p:cNvCxnSpPr>
          <p:nvPr/>
        </p:nvCxnSpPr>
        <p:spPr>
          <a:xfrm rot="10800000" flipV="1">
            <a:off x="1714480" y="6542624"/>
            <a:ext cx="500066" cy="29648"/>
          </a:xfrm>
          <a:prstGeom prst="line">
            <a:avLst/>
          </a:prstGeom>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1000100" y="6500834"/>
            <a:ext cx="785818" cy="369332"/>
          </a:xfrm>
          <a:prstGeom prst="rect">
            <a:avLst/>
          </a:prstGeom>
          <a:noFill/>
        </p:spPr>
        <p:txBody>
          <a:bodyPr wrap="square" rtlCol="0">
            <a:spAutoFit/>
          </a:bodyPr>
          <a:lstStyle/>
          <a:p>
            <a:r>
              <a:rPr lang="en-AU" dirty="0" smtClean="0"/>
              <a:t>Earth</a:t>
            </a:r>
            <a:endParaRPr lang="en-AU" dirty="0"/>
          </a:p>
        </p:txBody>
      </p:sp>
      <p:cxnSp>
        <p:nvCxnSpPr>
          <p:cNvPr id="87" name="Straight Connector 86"/>
          <p:cNvCxnSpPr/>
          <p:nvPr/>
        </p:nvCxnSpPr>
        <p:spPr>
          <a:xfrm rot="10800000" flipV="1">
            <a:off x="2214546" y="4357694"/>
            <a:ext cx="357190" cy="285752"/>
          </a:xfrm>
          <a:prstGeom prst="line">
            <a:avLst/>
          </a:prstGeom>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1643042" y="4643446"/>
            <a:ext cx="1071570" cy="369332"/>
          </a:xfrm>
          <a:prstGeom prst="rect">
            <a:avLst/>
          </a:prstGeom>
          <a:noFill/>
        </p:spPr>
        <p:txBody>
          <a:bodyPr wrap="square" rtlCol="0">
            <a:spAutoFit/>
          </a:bodyPr>
          <a:lstStyle/>
          <a:p>
            <a:r>
              <a:rPr lang="en-AU" dirty="0" smtClean="0"/>
              <a:t>Animals</a:t>
            </a:r>
            <a:endParaRPr lang="en-AU" dirty="0"/>
          </a:p>
        </p:txBody>
      </p:sp>
      <p:cxnSp>
        <p:nvCxnSpPr>
          <p:cNvPr id="90" name="Straight Connector 89"/>
          <p:cNvCxnSpPr/>
          <p:nvPr/>
        </p:nvCxnSpPr>
        <p:spPr>
          <a:xfrm rot="10800000" flipV="1">
            <a:off x="1500166" y="4929198"/>
            <a:ext cx="642942" cy="500066"/>
          </a:xfrm>
          <a:prstGeom prst="line">
            <a:avLst/>
          </a:prstGeom>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071538" y="5500702"/>
            <a:ext cx="1643074" cy="369332"/>
          </a:xfrm>
          <a:prstGeom prst="rect">
            <a:avLst/>
          </a:prstGeom>
          <a:noFill/>
        </p:spPr>
        <p:txBody>
          <a:bodyPr wrap="square" rtlCol="0">
            <a:spAutoFit/>
          </a:bodyPr>
          <a:lstStyle/>
          <a:p>
            <a:r>
              <a:rPr lang="en-AU" dirty="0" smtClean="0"/>
              <a:t>Environment</a:t>
            </a:r>
            <a:endParaRPr lang="en-AU" dirty="0"/>
          </a:p>
        </p:txBody>
      </p:sp>
      <p:cxnSp>
        <p:nvCxnSpPr>
          <p:cNvPr id="94" name="Straight Connector 93"/>
          <p:cNvCxnSpPr/>
          <p:nvPr/>
        </p:nvCxnSpPr>
        <p:spPr>
          <a:xfrm rot="10800000" flipV="1">
            <a:off x="785786" y="5786454"/>
            <a:ext cx="642942" cy="357190"/>
          </a:xfrm>
          <a:prstGeom prst="line">
            <a:avLst/>
          </a:prstGeom>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0" y="6000768"/>
            <a:ext cx="928662" cy="369332"/>
          </a:xfrm>
          <a:prstGeom prst="rect">
            <a:avLst/>
          </a:prstGeom>
          <a:noFill/>
        </p:spPr>
        <p:txBody>
          <a:bodyPr wrap="square" rtlCol="0">
            <a:spAutoFit/>
          </a:bodyPr>
          <a:lstStyle/>
          <a:p>
            <a:r>
              <a:rPr lang="en-AU" dirty="0" smtClean="0"/>
              <a:t>Earth</a:t>
            </a: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THANK YOU!!!!!! </a:t>
            </a:r>
            <a:endParaRPr lang="en-AU" dirty="0"/>
          </a:p>
        </p:txBody>
      </p:sp>
      <p:sp>
        <p:nvSpPr>
          <p:cNvPr id="3" name="Content Placeholder 2"/>
          <p:cNvSpPr>
            <a:spLocks noGrp="1"/>
          </p:cNvSpPr>
          <p:nvPr>
            <p:ph idx="1"/>
          </p:nvPr>
        </p:nvSpPr>
        <p:spPr/>
        <p:txBody>
          <a:bodyPr>
            <a:normAutofit/>
          </a:bodyPr>
          <a:lstStyle/>
          <a:p>
            <a:r>
              <a:rPr lang="en-AU" sz="4400" dirty="0" smtClean="0"/>
              <a:t>Thank you for watching my</a:t>
            </a:r>
          </a:p>
          <a:p>
            <a:pPr>
              <a:buNone/>
            </a:pPr>
            <a:r>
              <a:rPr lang="en-AU" sz="4400" dirty="0" smtClean="0"/>
              <a:t>Side I hope you enjoyed it .</a:t>
            </a:r>
            <a:endParaRPr lang="en-AU" sz="4400"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Contents </a:t>
            </a:r>
            <a:endParaRPr lang="en-AU" dirty="0"/>
          </a:p>
        </p:txBody>
      </p:sp>
      <p:sp>
        <p:nvSpPr>
          <p:cNvPr id="3" name="Content Placeholder 2"/>
          <p:cNvSpPr>
            <a:spLocks noGrp="1"/>
          </p:cNvSpPr>
          <p:nvPr>
            <p:ph idx="1"/>
          </p:nvPr>
        </p:nvSpPr>
        <p:spPr/>
        <p:txBody>
          <a:bodyPr>
            <a:normAutofit fontScale="85000" lnSpcReduction="10000"/>
          </a:bodyPr>
          <a:lstStyle/>
          <a:p>
            <a:r>
              <a:rPr lang="en-AU" dirty="0" smtClean="0"/>
              <a:t>Positive and </a:t>
            </a:r>
            <a:r>
              <a:rPr lang="en-AU" dirty="0" smtClean="0"/>
              <a:t>Negative</a:t>
            </a:r>
          </a:p>
          <a:p>
            <a:r>
              <a:rPr lang="en-AU" dirty="0" smtClean="0"/>
              <a:t>Fish bone showing Habitat and needs</a:t>
            </a:r>
          </a:p>
          <a:p>
            <a:r>
              <a:rPr lang="en-AU" dirty="0" smtClean="0"/>
              <a:t>Need</a:t>
            </a:r>
          </a:p>
          <a:p>
            <a:r>
              <a:rPr lang="en-AU" dirty="0" smtClean="0"/>
              <a:t>Effects</a:t>
            </a:r>
          </a:p>
          <a:p>
            <a:r>
              <a:rPr lang="en-AU" dirty="0" smtClean="0"/>
              <a:t>How has </a:t>
            </a:r>
            <a:r>
              <a:rPr lang="en-AU" dirty="0" smtClean="0"/>
              <a:t>the Murray river changed over time</a:t>
            </a:r>
          </a:p>
          <a:p>
            <a:r>
              <a:rPr lang="en-AU" dirty="0" smtClean="0"/>
              <a:t>Interactions</a:t>
            </a:r>
          </a:p>
          <a:p>
            <a:r>
              <a:rPr lang="en-AU" dirty="0" smtClean="0"/>
              <a:t> Y chart Habitat</a:t>
            </a:r>
          </a:p>
          <a:p>
            <a:r>
              <a:rPr lang="en-AU" dirty="0" smtClean="0"/>
              <a:t>Lifecycle</a:t>
            </a:r>
          </a:p>
          <a:p>
            <a:r>
              <a:rPr lang="en-AU" dirty="0" smtClean="0"/>
              <a:t>Web</a:t>
            </a:r>
          </a:p>
          <a:p>
            <a:r>
              <a:rPr lang="en-AU" dirty="0" smtClean="0"/>
              <a:t>Special side</a:t>
            </a:r>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Positive and Negative impact</a:t>
            </a:r>
            <a:endParaRPr lang="en-AU" dirty="0"/>
          </a:p>
        </p:txBody>
      </p:sp>
      <p:sp>
        <p:nvSpPr>
          <p:cNvPr id="3" name="Content Placeholder 2"/>
          <p:cNvSpPr>
            <a:spLocks noGrp="1"/>
          </p:cNvSpPr>
          <p:nvPr>
            <p:ph sz="half" idx="1"/>
          </p:nvPr>
        </p:nvSpPr>
        <p:spPr/>
        <p:txBody>
          <a:bodyPr/>
          <a:lstStyle/>
          <a:p>
            <a:pPr>
              <a:buFont typeface="Courier New" pitchFamily="49" charset="0"/>
              <a:buChar char="o"/>
            </a:pPr>
            <a:r>
              <a:rPr lang="en-AU" dirty="0" smtClean="0"/>
              <a:t>Comfy </a:t>
            </a:r>
          </a:p>
          <a:p>
            <a:pPr>
              <a:buFont typeface="Courier New" pitchFamily="49" charset="0"/>
              <a:buChar char="o"/>
            </a:pPr>
            <a:r>
              <a:rPr lang="en-AU" dirty="0" smtClean="0"/>
              <a:t>You feel like your at home </a:t>
            </a:r>
          </a:p>
          <a:p>
            <a:pPr>
              <a:buFont typeface="Courier New" pitchFamily="49" charset="0"/>
              <a:buChar char="o"/>
            </a:pPr>
            <a:r>
              <a:rPr lang="en-AU" dirty="0" smtClean="0"/>
              <a:t>You can feel the warmth</a:t>
            </a:r>
          </a:p>
          <a:p>
            <a:pPr>
              <a:buFont typeface="Courier New" pitchFamily="49" charset="0"/>
              <a:buChar char="o"/>
            </a:pPr>
            <a:r>
              <a:rPr lang="en-AU" dirty="0" smtClean="0"/>
              <a:t>Your house feels soft </a:t>
            </a:r>
          </a:p>
          <a:p>
            <a:pPr>
              <a:buFont typeface="Courier New" pitchFamily="49" charset="0"/>
              <a:buChar char="o"/>
            </a:pPr>
            <a:endParaRPr lang="en-AU" dirty="0"/>
          </a:p>
        </p:txBody>
      </p:sp>
      <p:sp>
        <p:nvSpPr>
          <p:cNvPr id="4" name="Content Placeholder 3"/>
          <p:cNvSpPr>
            <a:spLocks noGrp="1"/>
          </p:cNvSpPr>
          <p:nvPr>
            <p:ph sz="half" idx="2"/>
          </p:nvPr>
        </p:nvSpPr>
        <p:spPr/>
        <p:txBody>
          <a:bodyPr/>
          <a:lstStyle/>
          <a:p>
            <a:pPr>
              <a:buFont typeface="Courier New" pitchFamily="49" charset="0"/>
              <a:buChar char="o"/>
            </a:pPr>
            <a:r>
              <a:rPr lang="en-AU" dirty="0" smtClean="0"/>
              <a:t>You can feel the enemies </a:t>
            </a:r>
          </a:p>
          <a:p>
            <a:pPr>
              <a:buFont typeface="Courier New" pitchFamily="49" charset="0"/>
              <a:buChar char="o"/>
            </a:pPr>
            <a:r>
              <a:rPr lang="en-AU" dirty="0" smtClean="0"/>
              <a:t>Insects in your home</a:t>
            </a:r>
          </a:p>
          <a:p>
            <a:pPr>
              <a:buFont typeface="Courier New" pitchFamily="49" charset="0"/>
              <a:buChar char="o"/>
            </a:pPr>
            <a:r>
              <a:rPr lang="en-AU" dirty="0" smtClean="0"/>
              <a:t>It might be to Big/Small </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285852" y="3214686"/>
            <a:ext cx="5929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16200000" flipV="1">
            <a:off x="-71470" y="1214422"/>
            <a:ext cx="2857520" cy="1143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928662" y="285728"/>
            <a:ext cx="1000132" cy="500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142976" y="642918"/>
            <a:ext cx="1000132" cy="571504"/>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143108" y="2928934"/>
            <a:ext cx="4786346" cy="369332"/>
          </a:xfrm>
          <a:prstGeom prst="rect">
            <a:avLst/>
          </a:prstGeom>
          <a:noFill/>
        </p:spPr>
        <p:txBody>
          <a:bodyPr wrap="square" rtlCol="0">
            <a:spAutoFit/>
          </a:bodyPr>
          <a:lstStyle/>
          <a:p>
            <a:r>
              <a:rPr lang="en-AU" dirty="0"/>
              <a:t> </a:t>
            </a:r>
            <a:r>
              <a:rPr lang="en-AU" dirty="0" smtClean="0"/>
              <a:t>                               Motel Owner</a:t>
            </a:r>
            <a:endParaRPr lang="en-AU" dirty="0"/>
          </a:p>
        </p:txBody>
      </p:sp>
      <p:cxnSp>
        <p:nvCxnSpPr>
          <p:cNvPr id="13" name="Straight Connector 12"/>
          <p:cNvCxnSpPr/>
          <p:nvPr/>
        </p:nvCxnSpPr>
        <p:spPr>
          <a:xfrm flipV="1">
            <a:off x="1357290" y="1214422"/>
            <a:ext cx="928694" cy="500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1500166" y="1571612"/>
            <a:ext cx="1071570" cy="571504"/>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rot="20281619">
            <a:off x="1857356" y="2714620"/>
            <a:ext cx="1285884" cy="369332"/>
          </a:xfrm>
          <a:prstGeom prst="rect">
            <a:avLst/>
          </a:prstGeom>
          <a:noFill/>
        </p:spPr>
        <p:txBody>
          <a:bodyPr wrap="square" rtlCol="0">
            <a:spAutoFit/>
          </a:bodyPr>
          <a:lstStyle/>
          <a:p>
            <a:r>
              <a:rPr lang="en-AU" dirty="0" smtClean="0"/>
              <a:t>Food</a:t>
            </a:r>
            <a:endParaRPr lang="en-AU" dirty="0"/>
          </a:p>
        </p:txBody>
      </p:sp>
      <p:sp>
        <p:nvSpPr>
          <p:cNvPr id="22" name="TextBox 21"/>
          <p:cNvSpPr txBox="1"/>
          <p:nvPr/>
        </p:nvSpPr>
        <p:spPr>
          <a:xfrm rot="20011653">
            <a:off x="962292" y="187629"/>
            <a:ext cx="928694" cy="369332"/>
          </a:xfrm>
          <a:prstGeom prst="rect">
            <a:avLst/>
          </a:prstGeom>
          <a:noFill/>
        </p:spPr>
        <p:txBody>
          <a:bodyPr wrap="square" rtlCol="0">
            <a:spAutoFit/>
          </a:bodyPr>
          <a:lstStyle/>
          <a:p>
            <a:r>
              <a:rPr lang="en-AU" dirty="0" smtClean="0"/>
              <a:t>Veg</a:t>
            </a:r>
            <a:endParaRPr lang="en-AU" dirty="0"/>
          </a:p>
        </p:txBody>
      </p:sp>
      <p:sp>
        <p:nvSpPr>
          <p:cNvPr id="23" name="TextBox 22"/>
          <p:cNvSpPr txBox="1"/>
          <p:nvPr/>
        </p:nvSpPr>
        <p:spPr>
          <a:xfrm rot="19889516">
            <a:off x="1023275" y="590496"/>
            <a:ext cx="1071570" cy="369332"/>
          </a:xfrm>
          <a:prstGeom prst="rect">
            <a:avLst/>
          </a:prstGeom>
          <a:noFill/>
        </p:spPr>
        <p:txBody>
          <a:bodyPr wrap="square" rtlCol="0">
            <a:spAutoFit/>
          </a:bodyPr>
          <a:lstStyle/>
          <a:p>
            <a:r>
              <a:rPr lang="en-AU" dirty="0" smtClean="0"/>
              <a:t>Water</a:t>
            </a:r>
            <a:endParaRPr lang="en-AU" dirty="0"/>
          </a:p>
        </p:txBody>
      </p:sp>
      <p:sp>
        <p:nvSpPr>
          <p:cNvPr id="24" name="TextBox 23"/>
          <p:cNvSpPr txBox="1"/>
          <p:nvPr/>
        </p:nvSpPr>
        <p:spPr>
          <a:xfrm rot="19759823">
            <a:off x="1402572" y="1080974"/>
            <a:ext cx="857256" cy="369332"/>
          </a:xfrm>
          <a:prstGeom prst="rect">
            <a:avLst/>
          </a:prstGeom>
          <a:noFill/>
        </p:spPr>
        <p:txBody>
          <a:bodyPr wrap="square" rtlCol="0">
            <a:spAutoFit/>
          </a:bodyPr>
          <a:lstStyle/>
          <a:p>
            <a:r>
              <a:rPr lang="en-AU" dirty="0" smtClean="0"/>
              <a:t>Fruit</a:t>
            </a:r>
            <a:endParaRPr lang="en-AU" dirty="0"/>
          </a:p>
        </p:txBody>
      </p:sp>
      <p:sp>
        <p:nvSpPr>
          <p:cNvPr id="25" name="TextBox 24"/>
          <p:cNvSpPr txBox="1"/>
          <p:nvPr/>
        </p:nvSpPr>
        <p:spPr>
          <a:xfrm rot="19940717">
            <a:off x="1465473" y="1535146"/>
            <a:ext cx="857256" cy="369332"/>
          </a:xfrm>
          <a:prstGeom prst="rect">
            <a:avLst/>
          </a:prstGeom>
          <a:noFill/>
        </p:spPr>
        <p:txBody>
          <a:bodyPr wrap="square" rtlCol="0">
            <a:spAutoFit/>
          </a:bodyPr>
          <a:lstStyle/>
          <a:p>
            <a:r>
              <a:rPr lang="en-AU" dirty="0" smtClean="0"/>
              <a:t>Meat</a:t>
            </a:r>
            <a:endParaRPr lang="en-AU" dirty="0"/>
          </a:p>
        </p:txBody>
      </p:sp>
      <p:cxnSp>
        <p:nvCxnSpPr>
          <p:cNvPr id="28" name="Straight Connector 27"/>
          <p:cNvCxnSpPr/>
          <p:nvPr/>
        </p:nvCxnSpPr>
        <p:spPr>
          <a:xfrm rot="16200000" flipH="1">
            <a:off x="3071802" y="4071942"/>
            <a:ext cx="2571768" cy="1000132"/>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786314" y="5786454"/>
            <a:ext cx="1143008" cy="369332"/>
          </a:xfrm>
          <a:prstGeom prst="rect">
            <a:avLst/>
          </a:prstGeom>
          <a:noFill/>
        </p:spPr>
        <p:txBody>
          <a:bodyPr wrap="square" rtlCol="0">
            <a:spAutoFit/>
          </a:bodyPr>
          <a:lstStyle/>
          <a:p>
            <a:r>
              <a:rPr lang="en-AU" dirty="0" smtClean="0"/>
              <a:t>Shelter</a:t>
            </a:r>
            <a:endParaRPr lang="en-AU" dirty="0"/>
          </a:p>
        </p:txBody>
      </p:sp>
      <p:cxnSp>
        <p:nvCxnSpPr>
          <p:cNvPr id="34" name="Straight Connector 33"/>
          <p:cNvCxnSpPr/>
          <p:nvPr/>
        </p:nvCxnSpPr>
        <p:spPr>
          <a:xfrm flipV="1">
            <a:off x="4643438" y="4929198"/>
            <a:ext cx="714380" cy="357190"/>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rot="19753927">
            <a:off x="4534699" y="4765286"/>
            <a:ext cx="857256" cy="369332"/>
          </a:xfrm>
          <a:prstGeom prst="rect">
            <a:avLst/>
          </a:prstGeom>
          <a:noFill/>
        </p:spPr>
        <p:txBody>
          <a:bodyPr wrap="square" rtlCol="0">
            <a:spAutoFit/>
          </a:bodyPr>
          <a:lstStyle/>
          <a:p>
            <a:r>
              <a:rPr lang="en-AU" dirty="0" smtClean="0"/>
              <a:t>Home </a:t>
            </a:r>
            <a:endParaRPr lang="en-AU" dirty="0"/>
          </a:p>
        </p:txBody>
      </p:sp>
      <p:cxnSp>
        <p:nvCxnSpPr>
          <p:cNvPr id="37" name="Straight Connector 36"/>
          <p:cNvCxnSpPr/>
          <p:nvPr/>
        </p:nvCxnSpPr>
        <p:spPr>
          <a:xfrm flipV="1">
            <a:off x="4357686" y="4214818"/>
            <a:ext cx="785818" cy="35719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rot="20122115">
            <a:off x="4395775" y="4010016"/>
            <a:ext cx="796875" cy="369332"/>
          </a:xfrm>
          <a:prstGeom prst="rect">
            <a:avLst/>
          </a:prstGeom>
          <a:noFill/>
        </p:spPr>
        <p:txBody>
          <a:bodyPr wrap="square" rtlCol="0">
            <a:spAutoFit/>
          </a:bodyPr>
          <a:lstStyle/>
          <a:p>
            <a:r>
              <a:rPr lang="en-AU" dirty="0" smtClean="0"/>
              <a:t>Food</a:t>
            </a:r>
            <a:endParaRPr lang="en-AU" dirty="0"/>
          </a:p>
        </p:txBody>
      </p:sp>
      <p:cxnSp>
        <p:nvCxnSpPr>
          <p:cNvPr id="40" name="Straight Connector 39"/>
          <p:cNvCxnSpPr/>
          <p:nvPr/>
        </p:nvCxnSpPr>
        <p:spPr>
          <a:xfrm flipV="1">
            <a:off x="4143372" y="3571876"/>
            <a:ext cx="642942" cy="285752"/>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20049842">
            <a:off x="3960200" y="3323588"/>
            <a:ext cx="987140" cy="369332"/>
          </a:xfrm>
          <a:prstGeom prst="rect">
            <a:avLst/>
          </a:prstGeom>
          <a:noFill/>
        </p:spPr>
        <p:txBody>
          <a:bodyPr wrap="square" rtlCol="0">
            <a:spAutoFit/>
          </a:bodyPr>
          <a:lstStyle/>
          <a:p>
            <a:r>
              <a:rPr lang="en-AU" dirty="0" smtClean="0"/>
              <a:t>Water</a:t>
            </a:r>
            <a:endParaRPr lang="en-AU" dirty="0"/>
          </a:p>
        </p:txBody>
      </p:sp>
      <p:sp>
        <p:nvSpPr>
          <p:cNvPr id="42" name="Flowchart: Extract 41"/>
          <p:cNvSpPr/>
          <p:nvPr/>
        </p:nvSpPr>
        <p:spPr>
          <a:xfrm rot="16007613">
            <a:off x="554666" y="2719411"/>
            <a:ext cx="1214446" cy="971552"/>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46" name="Straight Connector 45"/>
          <p:cNvCxnSpPr/>
          <p:nvPr/>
        </p:nvCxnSpPr>
        <p:spPr>
          <a:xfrm rot="16200000" flipH="1">
            <a:off x="3821901" y="1107265"/>
            <a:ext cx="2428892" cy="1643074"/>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4572000" y="642918"/>
            <a:ext cx="857256" cy="500066"/>
          </a:xfrm>
          <a:prstGeom prst="line">
            <a:avLst/>
          </a:prstGeom>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3643306" y="214290"/>
            <a:ext cx="1357322" cy="369332"/>
          </a:xfrm>
          <a:prstGeom prst="rect">
            <a:avLst/>
          </a:prstGeom>
          <a:noFill/>
        </p:spPr>
        <p:txBody>
          <a:bodyPr wrap="square" rtlCol="0">
            <a:spAutoFit/>
          </a:bodyPr>
          <a:lstStyle/>
          <a:p>
            <a:r>
              <a:rPr lang="en-AU" dirty="0" smtClean="0"/>
              <a:t>Resources   </a:t>
            </a:r>
            <a:endParaRPr lang="en-AU" dirty="0"/>
          </a:p>
        </p:txBody>
      </p:sp>
      <p:cxnSp>
        <p:nvCxnSpPr>
          <p:cNvPr id="53" name="Straight Connector 52"/>
          <p:cNvCxnSpPr/>
          <p:nvPr/>
        </p:nvCxnSpPr>
        <p:spPr>
          <a:xfrm flipV="1">
            <a:off x="4786314" y="1071546"/>
            <a:ext cx="928694" cy="571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5214942" y="1571612"/>
            <a:ext cx="857256" cy="642942"/>
          </a:xfrm>
          <a:prstGeom prst="line">
            <a:avLst/>
          </a:prstGeom>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rot="19454082">
            <a:off x="4456223" y="572860"/>
            <a:ext cx="857257" cy="369332"/>
          </a:xfrm>
          <a:prstGeom prst="rect">
            <a:avLst/>
          </a:prstGeom>
          <a:noFill/>
        </p:spPr>
        <p:txBody>
          <a:bodyPr wrap="square" rtlCol="0">
            <a:spAutoFit/>
          </a:bodyPr>
          <a:lstStyle/>
          <a:p>
            <a:r>
              <a:rPr lang="en-AU" dirty="0" smtClean="0"/>
              <a:t>Pens </a:t>
            </a:r>
            <a:endParaRPr lang="en-AU" dirty="0"/>
          </a:p>
        </p:txBody>
      </p:sp>
      <p:sp>
        <p:nvSpPr>
          <p:cNvPr id="57" name="TextBox 56"/>
          <p:cNvSpPr txBox="1"/>
          <p:nvPr/>
        </p:nvSpPr>
        <p:spPr>
          <a:xfrm rot="19598102">
            <a:off x="4668467" y="939298"/>
            <a:ext cx="928694" cy="369332"/>
          </a:xfrm>
          <a:prstGeom prst="rect">
            <a:avLst/>
          </a:prstGeom>
          <a:noFill/>
        </p:spPr>
        <p:txBody>
          <a:bodyPr wrap="square" rtlCol="0">
            <a:spAutoFit/>
          </a:bodyPr>
          <a:lstStyle/>
          <a:p>
            <a:r>
              <a:rPr lang="en-AU" dirty="0" smtClean="0"/>
              <a:t>Paper</a:t>
            </a:r>
            <a:endParaRPr lang="en-AU" dirty="0"/>
          </a:p>
        </p:txBody>
      </p:sp>
      <p:sp>
        <p:nvSpPr>
          <p:cNvPr id="58" name="TextBox 57"/>
          <p:cNvSpPr txBox="1"/>
          <p:nvPr/>
        </p:nvSpPr>
        <p:spPr>
          <a:xfrm rot="19686074">
            <a:off x="4929190" y="1571612"/>
            <a:ext cx="1000132" cy="369332"/>
          </a:xfrm>
          <a:prstGeom prst="rect">
            <a:avLst/>
          </a:prstGeom>
          <a:noFill/>
        </p:spPr>
        <p:txBody>
          <a:bodyPr wrap="square" rtlCol="0">
            <a:spAutoFit/>
          </a:bodyPr>
          <a:lstStyle/>
          <a:p>
            <a:r>
              <a:rPr lang="en-AU" dirty="0" smtClean="0"/>
              <a:t>Pencils </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Needs</a:t>
            </a:r>
            <a:endParaRPr lang="en-AU" dirty="0"/>
          </a:p>
        </p:txBody>
      </p:sp>
      <p:sp>
        <p:nvSpPr>
          <p:cNvPr id="3" name="Content Placeholder 2"/>
          <p:cNvSpPr>
            <a:spLocks noGrp="1"/>
          </p:cNvSpPr>
          <p:nvPr>
            <p:ph idx="1"/>
          </p:nvPr>
        </p:nvSpPr>
        <p:spPr/>
        <p:txBody>
          <a:bodyPr/>
          <a:lstStyle/>
          <a:p>
            <a:r>
              <a:rPr lang="en-US" dirty="0" smtClean="0"/>
              <a:t>We need tourists because if we did not have them that means no more money and then I would have to sell the business, move and then I would have to get a new job and that’s why we need tourist.</a:t>
            </a:r>
            <a:endParaRPr lang="en-AU" dirty="0" smtClean="0"/>
          </a:p>
          <a:p>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Effects</a:t>
            </a:r>
            <a:endParaRPr lang="en-AU"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a:t>
            </a:r>
            <a:endParaRPr lang="en-AU" dirty="0" smtClean="0"/>
          </a:p>
          <a:p>
            <a:pPr>
              <a:buNone/>
            </a:pPr>
            <a:r>
              <a:rPr lang="en-US" dirty="0" smtClean="0"/>
              <a:t>The Murray cod effects as, because it </a:t>
            </a:r>
            <a:r>
              <a:rPr lang="en-US" dirty="0" smtClean="0"/>
              <a:t>stirs up the </a:t>
            </a:r>
            <a:r>
              <a:rPr lang="en-US" dirty="0" smtClean="0"/>
              <a:t>water then the other fish cannot lay their eggs (for their </a:t>
            </a:r>
            <a:r>
              <a:rPr lang="en-US" smtClean="0"/>
              <a:t>babies</a:t>
            </a:r>
            <a:r>
              <a:rPr lang="en-US" smtClean="0"/>
              <a:t>).</a:t>
            </a:r>
            <a:endParaRPr lang="en-AU" smtClean="0"/>
          </a:p>
          <a:p>
            <a:pPr>
              <a:buNone/>
            </a:pPr>
            <a:r>
              <a:rPr lang="en-US" smtClean="0"/>
              <a:t>But if they can not lay their eggs then the numbers will go down for that type of fish. Then there no more tourists and if there is no more tourists then no more money then I will have to sell the business get a new job or move, and that’s why cod have to go.</a:t>
            </a:r>
            <a:r>
              <a:rPr lang="en-AU" smtClean="0"/>
              <a:t>Their eggs(for their babies</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has the Murray river change over time</a:t>
            </a:r>
            <a:endParaRPr lang="en-AU" dirty="0"/>
          </a:p>
        </p:txBody>
      </p:sp>
      <p:sp>
        <p:nvSpPr>
          <p:cNvPr id="3" name="Content Placeholder 2"/>
          <p:cNvSpPr>
            <a:spLocks noGrp="1"/>
          </p:cNvSpPr>
          <p:nvPr>
            <p:ph idx="1"/>
          </p:nvPr>
        </p:nvSpPr>
        <p:spPr/>
        <p:txBody>
          <a:bodyPr/>
          <a:lstStyle/>
          <a:p>
            <a:r>
              <a:rPr lang="en-AU" dirty="0" smtClean="0"/>
              <a:t>The town has change over time because</a:t>
            </a:r>
          </a:p>
          <a:p>
            <a:pPr>
              <a:buNone/>
            </a:pPr>
            <a:r>
              <a:rPr lang="en-AU" dirty="0" smtClean="0"/>
              <a:t>There was not as many shops but then more shops came in, over time and now there is more plants shops and animals. </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Who I interact with</a:t>
            </a:r>
            <a:endParaRPr lang="en-AU" dirty="0"/>
          </a:p>
        </p:txBody>
      </p:sp>
      <p:sp>
        <p:nvSpPr>
          <p:cNvPr id="3" name="Content Placeholder 2"/>
          <p:cNvSpPr>
            <a:spLocks noGrp="1"/>
          </p:cNvSpPr>
          <p:nvPr>
            <p:ph idx="1"/>
          </p:nvPr>
        </p:nvSpPr>
        <p:spPr/>
        <p:txBody>
          <a:bodyPr/>
          <a:lstStyle/>
          <a:p>
            <a:r>
              <a:rPr lang="en-AU" dirty="0" smtClean="0"/>
              <a:t>Tourists</a:t>
            </a:r>
          </a:p>
          <a:p>
            <a:r>
              <a:rPr lang="en-AU" dirty="0" smtClean="0"/>
              <a:t>People on Holidays</a:t>
            </a:r>
          </a:p>
          <a:p>
            <a:r>
              <a:rPr lang="en-AU" dirty="0" smtClean="0"/>
              <a:t>People that need a bed</a:t>
            </a:r>
          </a:p>
          <a:p>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 chart habitat </a:t>
            </a:r>
            <a:endParaRPr lang="en-AU" dirty="0"/>
          </a:p>
        </p:txBody>
      </p:sp>
      <p:cxnSp>
        <p:nvCxnSpPr>
          <p:cNvPr id="5" name="Straight Connector 4"/>
          <p:cNvCxnSpPr/>
          <p:nvPr/>
        </p:nvCxnSpPr>
        <p:spPr>
          <a:xfrm>
            <a:off x="1643042" y="1428736"/>
            <a:ext cx="2357454" cy="21431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4000496" y="1500174"/>
            <a:ext cx="2357454" cy="207170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2464579" y="5107793"/>
            <a:ext cx="3071834"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071802" y="1500174"/>
            <a:ext cx="1500198" cy="400110"/>
          </a:xfrm>
          <a:prstGeom prst="rect">
            <a:avLst/>
          </a:prstGeom>
          <a:noFill/>
        </p:spPr>
        <p:txBody>
          <a:bodyPr wrap="square" rtlCol="0">
            <a:spAutoFit/>
          </a:bodyPr>
          <a:lstStyle/>
          <a:p>
            <a:r>
              <a:rPr lang="en-AU" sz="2000" dirty="0" smtClean="0">
                <a:solidFill>
                  <a:srgbClr val="FF3399"/>
                </a:solidFill>
              </a:rPr>
              <a:t>Feels likes</a:t>
            </a:r>
            <a:endParaRPr lang="en-AU" sz="2000" dirty="0">
              <a:solidFill>
                <a:srgbClr val="FF3399"/>
              </a:solidFill>
            </a:endParaRPr>
          </a:p>
        </p:txBody>
      </p:sp>
      <p:sp>
        <p:nvSpPr>
          <p:cNvPr id="11" name="TextBox 10"/>
          <p:cNvSpPr txBox="1"/>
          <p:nvPr/>
        </p:nvSpPr>
        <p:spPr>
          <a:xfrm>
            <a:off x="5214942" y="2643182"/>
            <a:ext cx="1714512" cy="400110"/>
          </a:xfrm>
          <a:prstGeom prst="rect">
            <a:avLst/>
          </a:prstGeom>
          <a:noFill/>
        </p:spPr>
        <p:txBody>
          <a:bodyPr wrap="square" rtlCol="0">
            <a:spAutoFit/>
          </a:bodyPr>
          <a:lstStyle/>
          <a:p>
            <a:r>
              <a:rPr lang="en-AU" sz="2000" dirty="0" smtClean="0">
                <a:solidFill>
                  <a:srgbClr val="FF3399"/>
                </a:solidFill>
              </a:rPr>
              <a:t>Sounds like</a:t>
            </a:r>
            <a:endParaRPr lang="en-AU" sz="2000" dirty="0">
              <a:solidFill>
                <a:srgbClr val="FF3399"/>
              </a:solidFill>
            </a:endParaRPr>
          </a:p>
        </p:txBody>
      </p:sp>
      <p:sp>
        <p:nvSpPr>
          <p:cNvPr id="12" name="TextBox 11"/>
          <p:cNvSpPr txBox="1"/>
          <p:nvPr/>
        </p:nvSpPr>
        <p:spPr>
          <a:xfrm>
            <a:off x="1285852" y="2643182"/>
            <a:ext cx="1428760" cy="400110"/>
          </a:xfrm>
          <a:prstGeom prst="rect">
            <a:avLst/>
          </a:prstGeom>
          <a:noFill/>
        </p:spPr>
        <p:txBody>
          <a:bodyPr wrap="square" rtlCol="0">
            <a:spAutoFit/>
          </a:bodyPr>
          <a:lstStyle/>
          <a:p>
            <a:r>
              <a:rPr lang="en-AU" sz="2000" dirty="0" smtClean="0">
                <a:solidFill>
                  <a:srgbClr val="FF3399"/>
                </a:solidFill>
              </a:rPr>
              <a:t>Looks like</a:t>
            </a:r>
            <a:endParaRPr lang="en-AU" sz="2000" dirty="0">
              <a:solidFill>
                <a:srgbClr val="FF3399"/>
              </a:solidFill>
            </a:endParaRPr>
          </a:p>
        </p:txBody>
      </p:sp>
      <p:sp>
        <p:nvSpPr>
          <p:cNvPr id="13" name="TextBox 12"/>
          <p:cNvSpPr txBox="1"/>
          <p:nvPr/>
        </p:nvSpPr>
        <p:spPr>
          <a:xfrm>
            <a:off x="4508753" y="3612764"/>
            <a:ext cx="1647246" cy="369332"/>
          </a:xfrm>
          <a:prstGeom prst="rect">
            <a:avLst/>
          </a:prstGeom>
          <a:noFill/>
        </p:spPr>
        <p:txBody>
          <a:bodyPr wrap="square" rtlCol="0">
            <a:spAutoFit/>
          </a:bodyPr>
          <a:lstStyle/>
          <a:p>
            <a:r>
              <a:rPr lang="en-AU" dirty="0" smtClean="0"/>
              <a:t>animals</a:t>
            </a:r>
            <a:endParaRPr lang="en-AU" dirty="0"/>
          </a:p>
        </p:txBody>
      </p:sp>
      <p:sp>
        <p:nvSpPr>
          <p:cNvPr id="14" name="TextBox 13"/>
          <p:cNvSpPr txBox="1"/>
          <p:nvPr/>
        </p:nvSpPr>
        <p:spPr>
          <a:xfrm>
            <a:off x="4572000" y="4429132"/>
            <a:ext cx="1071570" cy="369332"/>
          </a:xfrm>
          <a:prstGeom prst="rect">
            <a:avLst/>
          </a:prstGeom>
          <a:noFill/>
        </p:spPr>
        <p:txBody>
          <a:bodyPr wrap="square" rtlCol="0">
            <a:spAutoFit/>
          </a:bodyPr>
          <a:lstStyle/>
          <a:p>
            <a:r>
              <a:rPr lang="en-AU" dirty="0" smtClean="0"/>
              <a:t>Noise</a:t>
            </a:r>
            <a:endParaRPr lang="en-AU" dirty="0"/>
          </a:p>
        </p:txBody>
      </p:sp>
      <p:sp>
        <p:nvSpPr>
          <p:cNvPr id="15" name="TextBox 14"/>
          <p:cNvSpPr txBox="1"/>
          <p:nvPr/>
        </p:nvSpPr>
        <p:spPr>
          <a:xfrm>
            <a:off x="6500826" y="4929198"/>
            <a:ext cx="1357322" cy="369332"/>
          </a:xfrm>
          <a:prstGeom prst="rect">
            <a:avLst/>
          </a:prstGeom>
          <a:noFill/>
        </p:spPr>
        <p:txBody>
          <a:bodyPr wrap="square" rtlCol="0">
            <a:spAutoFit/>
          </a:bodyPr>
          <a:lstStyle/>
          <a:p>
            <a:r>
              <a:rPr lang="en-AU" dirty="0" smtClean="0"/>
              <a:t>Birds</a:t>
            </a:r>
            <a:endParaRPr lang="en-AU" dirty="0"/>
          </a:p>
        </p:txBody>
      </p:sp>
      <p:sp>
        <p:nvSpPr>
          <p:cNvPr id="16" name="TextBox 15"/>
          <p:cNvSpPr txBox="1"/>
          <p:nvPr/>
        </p:nvSpPr>
        <p:spPr>
          <a:xfrm>
            <a:off x="6643702" y="3500438"/>
            <a:ext cx="1500198" cy="369332"/>
          </a:xfrm>
          <a:prstGeom prst="rect">
            <a:avLst/>
          </a:prstGeom>
          <a:noFill/>
        </p:spPr>
        <p:txBody>
          <a:bodyPr wrap="square" rtlCol="0">
            <a:spAutoFit/>
          </a:bodyPr>
          <a:lstStyle/>
          <a:p>
            <a:r>
              <a:rPr lang="en-AU" dirty="0" smtClean="0"/>
              <a:t>Home</a:t>
            </a:r>
            <a:endParaRPr lang="en-AU" dirty="0"/>
          </a:p>
        </p:txBody>
      </p:sp>
      <p:sp>
        <p:nvSpPr>
          <p:cNvPr id="17" name="TextBox 16"/>
          <p:cNvSpPr txBox="1"/>
          <p:nvPr/>
        </p:nvSpPr>
        <p:spPr>
          <a:xfrm>
            <a:off x="4500562" y="5500702"/>
            <a:ext cx="1500198" cy="369332"/>
          </a:xfrm>
          <a:prstGeom prst="rect">
            <a:avLst/>
          </a:prstGeom>
          <a:noFill/>
        </p:spPr>
        <p:txBody>
          <a:bodyPr wrap="square" rtlCol="0">
            <a:spAutoFit/>
          </a:bodyPr>
          <a:lstStyle/>
          <a:p>
            <a:r>
              <a:rPr lang="en-AU" dirty="0" smtClean="0"/>
              <a:t>Quiet</a:t>
            </a:r>
            <a:endParaRPr lang="en-AU" dirty="0"/>
          </a:p>
        </p:txBody>
      </p:sp>
      <p:sp>
        <p:nvSpPr>
          <p:cNvPr id="19" name="TextBox 18"/>
          <p:cNvSpPr txBox="1"/>
          <p:nvPr/>
        </p:nvSpPr>
        <p:spPr>
          <a:xfrm>
            <a:off x="428596" y="3714752"/>
            <a:ext cx="1000132" cy="369332"/>
          </a:xfrm>
          <a:prstGeom prst="rect">
            <a:avLst/>
          </a:prstGeom>
          <a:noFill/>
        </p:spPr>
        <p:txBody>
          <a:bodyPr wrap="square" rtlCol="0">
            <a:spAutoFit/>
          </a:bodyPr>
          <a:lstStyle/>
          <a:p>
            <a:r>
              <a:rPr lang="en-AU" dirty="0" smtClean="0"/>
              <a:t>Big </a:t>
            </a:r>
            <a:endParaRPr lang="en-AU" dirty="0"/>
          </a:p>
        </p:txBody>
      </p:sp>
      <p:sp>
        <p:nvSpPr>
          <p:cNvPr id="20" name="TextBox 19"/>
          <p:cNvSpPr txBox="1"/>
          <p:nvPr/>
        </p:nvSpPr>
        <p:spPr>
          <a:xfrm>
            <a:off x="2071670" y="3643314"/>
            <a:ext cx="1143008" cy="369332"/>
          </a:xfrm>
          <a:prstGeom prst="rect">
            <a:avLst/>
          </a:prstGeom>
          <a:noFill/>
        </p:spPr>
        <p:txBody>
          <a:bodyPr wrap="square" rtlCol="0">
            <a:spAutoFit/>
          </a:bodyPr>
          <a:lstStyle/>
          <a:p>
            <a:r>
              <a:rPr lang="en-AU" dirty="0" smtClean="0"/>
              <a:t>Small </a:t>
            </a:r>
            <a:endParaRPr lang="en-AU" dirty="0"/>
          </a:p>
        </p:txBody>
      </p:sp>
      <p:sp>
        <p:nvSpPr>
          <p:cNvPr id="21" name="TextBox 20"/>
          <p:cNvSpPr txBox="1"/>
          <p:nvPr/>
        </p:nvSpPr>
        <p:spPr>
          <a:xfrm>
            <a:off x="1142976" y="4714884"/>
            <a:ext cx="1285884" cy="646331"/>
          </a:xfrm>
          <a:prstGeom prst="rect">
            <a:avLst/>
          </a:prstGeom>
          <a:noFill/>
        </p:spPr>
        <p:txBody>
          <a:bodyPr wrap="square" rtlCol="0">
            <a:spAutoFit/>
          </a:bodyPr>
          <a:lstStyle/>
          <a:p>
            <a:r>
              <a:rPr lang="en-AU" dirty="0" smtClean="0"/>
              <a:t>Your Home</a:t>
            </a:r>
            <a:endParaRPr lang="en-AU" dirty="0"/>
          </a:p>
        </p:txBody>
      </p:sp>
      <p:sp>
        <p:nvSpPr>
          <p:cNvPr id="22" name="TextBox 21"/>
          <p:cNvSpPr txBox="1"/>
          <p:nvPr/>
        </p:nvSpPr>
        <p:spPr>
          <a:xfrm>
            <a:off x="2571736" y="5072074"/>
            <a:ext cx="1428760" cy="646331"/>
          </a:xfrm>
          <a:prstGeom prst="rect">
            <a:avLst/>
          </a:prstGeom>
          <a:noFill/>
        </p:spPr>
        <p:txBody>
          <a:bodyPr wrap="square" rtlCol="0">
            <a:spAutoFit/>
          </a:bodyPr>
          <a:lstStyle/>
          <a:p>
            <a:r>
              <a:rPr lang="en-AU" dirty="0" smtClean="0"/>
              <a:t>Beautiful</a:t>
            </a:r>
          </a:p>
          <a:p>
            <a:endParaRPr lang="en-AU" dirty="0" smtClean="0"/>
          </a:p>
        </p:txBody>
      </p:sp>
      <p:sp>
        <p:nvSpPr>
          <p:cNvPr id="23" name="TextBox 22"/>
          <p:cNvSpPr txBox="1"/>
          <p:nvPr/>
        </p:nvSpPr>
        <p:spPr>
          <a:xfrm>
            <a:off x="571472" y="5715016"/>
            <a:ext cx="1285884" cy="369332"/>
          </a:xfrm>
          <a:prstGeom prst="rect">
            <a:avLst/>
          </a:prstGeom>
          <a:noFill/>
        </p:spPr>
        <p:txBody>
          <a:bodyPr wrap="square" rtlCol="0">
            <a:spAutoFit/>
          </a:bodyPr>
          <a:lstStyle/>
          <a:p>
            <a:r>
              <a:rPr lang="en-AU" dirty="0" smtClean="0"/>
              <a:t>Pretty</a:t>
            </a:r>
            <a:endParaRPr lang="en-AU" dirty="0"/>
          </a:p>
        </p:txBody>
      </p:sp>
      <p:sp>
        <p:nvSpPr>
          <p:cNvPr id="24" name="TextBox 23"/>
          <p:cNvSpPr txBox="1"/>
          <p:nvPr/>
        </p:nvSpPr>
        <p:spPr>
          <a:xfrm>
            <a:off x="2285984" y="1785926"/>
            <a:ext cx="1000132" cy="369332"/>
          </a:xfrm>
          <a:prstGeom prst="rect">
            <a:avLst/>
          </a:prstGeom>
          <a:noFill/>
        </p:spPr>
        <p:txBody>
          <a:bodyPr wrap="square" rtlCol="0">
            <a:spAutoFit/>
          </a:bodyPr>
          <a:lstStyle/>
          <a:p>
            <a:r>
              <a:rPr lang="en-AU" dirty="0" smtClean="0"/>
              <a:t>Soft</a:t>
            </a:r>
            <a:endParaRPr lang="en-AU" dirty="0"/>
          </a:p>
        </p:txBody>
      </p:sp>
      <p:sp>
        <p:nvSpPr>
          <p:cNvPr id="25" name="TextBox 24"/>
          <p:cNvSpPr txBox="1"/>
          <p:nvPr/>
        </p:nvSpPr>
        <p:spPr>
          <a:xfrm>
            <a:off x="3786182" y="2071678"/>
            <a:ext cx="1285884" cy="369332"/>
          </a:xfrm>
          <a:prstGeom prst="rect">
            <a:avLst/>
          </a:prstGeom>
          <a:noFill/>
        </p:spPr>
        <p:txBody>
          <a:bodyPr wrap="square" rtlCol="0">
            <a:spAutoFit/>
          </a:bodyPr>
          <a:lstStyle/>
          <a:p>
            <a:r>
              <a:rPr lang="en-AU" dirty="0" smtClean="0"/>
              <a:t>Big/Small</a:t>
            </a:r>
            <a:endParaRPr lang="en-AU" dirty="0"/>
          </a:p>
        </p:txBody>
      </p:sp>
      <p:sp>
        <p:nvSpPr>
          <p:cNvPr id="26" name="TextBox 25"/>
          <p:cNvSpPr txBox="1"/>
          <p:nvPr/>
        </p:nvSpPr>
        <p:spPr>
          <a:xfrm>
            <a:off x="3000364" y="2500306"/>
            <a:ext cx="857256" cy="369332"/>
          </a:xfrm>
          <a:prstGeom prst="rect">
            <a:avLst/>
          </a:prstGeom>
          <a:noFill/>
        </p:spPr>
        <p:txBody>
          <a:bodyPr wrap="square" rtlCol="0">
            <a:spAutoFit/>
          </a:bodyPr>
          <a:lstStyle/>
          <a:p>
            <a:r>
              <a:rPr lang="en-AU" dirty="0" smtClean="0"/>
              <a:t>Home</a:t>
            </a:r>
            <a:endParaRPr lang="en-AU" dirty="0"/>
          </a:p>
        </p:txBody>
      </p:sp>
      <p:sp>
        <p:nvSpPr>
          <p:cNvPr id="27" name="TextBox 26"/>
          <p:cNvSpPr txBox="1"/>
          <p:nvPr/>
        </p:nvSpPr>
        <p:spPr>
          <a:xfrm>
            <a:off x="4929190" y="1500174"/>
            <a:ext cx="1071570" cy="369332"/>
          </a:xfrm>
          <a:prstGeom prst="rect">
            <a:avLst/>
          </a:prstGeom>
          <a:noFill/>
        </p:spPr>
        <p:txBody>
          <a:bodyPr wrap="square" rtlCol="0">
            <a:spAutoFit/>
          </a:bodyPr>
          <a:lstStyle/>
          <a:p>
            <a:r>
              <a:rPr lang="en-AU" dirty="0" smtClean="0"/>
              <a:t>Warmth</a:t>
            </a:r>
            <a:endParaRPr lang="en-AU" dirty="0"/>
          </a:p>
        </p:txBody>
      </p:sp>
      <p:sp>
        <p:nvSpPr>
          <p:cNvPr id="28" name="TextBox 27"/>
          <p:cNvSpPr txBox="1"/>
          <p:nvPr/>
        </p:nvSpPr>
        <p:spPr>
          <a:xfrm>
            <a:off x="3571868" y="2857496"/>
            <a:ext cx="1143008" cy="369332"/>
          </a:xfrm>
          <a:prstGeom prst="rect">
            <a:avLst/>
          </a:prstGeom>
          <a:noFill/>
        </p:spPr>
        <p:txBody>
          <a:bodyPr wrap="square" rtlCol="0">
            <a:spAutoFit/>
          </a:bodyPr>
          <a:lstStyle/>
          <a:p>
            <a:r>
              <a:rPr lang="en-AU" dirty="0" smtClean="0"/>
              <a:t>Comfy</a:t>
            </a:r>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ustom 3">
      <a:dk1>
        <a:srgbClr val="000000"/>
      </a:dk1>
      <a:lt1>
        <a:sysClr val="window" lastClr="FFFFFF"/>
      </a:lt1>
      <a:dk2>
        <a:srgbClr val="0070C0"/>
      </a:dk2>
      <a:lt2>
        <a:srgbClr val="00B0F0"/>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194</TotalTime>
  <Words>266</Words>
  <Application>Microsoft Office PowerPoint</Application>
  <PresentationFormat>On-screen Show (4:3)</PresentationFormat>
  <Paragraphs>108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Verve</vt:lpstr>
      <vt:lpstr>Sunny Sea Resort </vt:lpstr>
      <vt:lpstr>Contents </vt:lpstr>
      <vt:lpstr>Positive and Negative impact</vt:lpstr>
      <vt:lpstr>Slide 4</vt:lpstr>
      <vt:lpstr>Needs</vt:lpstr>
      <vt:lpstr>Effects</vt:lpstr>
      <vt:lpstr>How has the Murray river change over time</vt:lpstr>
      <vt:lpstr>Who I interact with</vt:lpstr>
      <vt:lpstr>Y chart habitat </vt:lpstr>
      <vt:lpstr>Lifecycle</vt:lpstr>
      <vt:lpstr>Web Connects to each stakeholder </vt:lpstr>
      <vt:lpstr>THANK YOU!!!!!!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Sunny Sea Resort </dc:title>
  <dc:creator> </dc:creator>
  <cp:lastModifiedBy> </cp:lastModifiedBy>
  <cp:revision>2</cp:revision>
  <dcterms:created xsi:type="dcterms:W3CDTF">2010-06-09T23:41:38Z</dcterms:created>
  <dcterms:modified xsi:type="dcterms:W3CDTF">2010-06-10T03:45:43Z</dcterms:modified>
</cp:coreProperties>
</file>