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B7F730-80D0-4352-87AE-BE9077BD32CF}" type="datetimeFigureOut">
              <a:rPr lang="en-US" smtClean="0"/>
              <a:t>4/30/2010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562678F-2A04-4153-B3E8-393AE3B14E01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3" descr="IMG0002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Content Placeholder 5" descr="IMG0002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G0002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3</cp:revision>
  <dcterms:created xsi:type="dcterms:W3CDTF">2010-04-30T02:51:45Z</dcterms:created>
  <dcterms:modified xsi:type="dcterms:W3CDTF">2010-04-30T03:14:07Z</dcterms:modified>
</cp:coreProperties>
</file>